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Default Extension="png" ContentType="image/png"/>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wmf" ContentType="image/x-wmf"/>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Default Extension="mp4" ContentType="video/mp4"/>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9"/>
  </p:notesMasterIdLst>
  <p:sldIdLst>
    <p:sldId id="402" r:id="rId2"/>
    <p:sldId id="367" r:id="rId3"/>
    <p:sldId id="384" r:id="rId4"/>
    <p:sldId id="401" r:id="rId5"/>
    <p:sldId id="385" r:id="rId6"/>
    <p:sldId id="386" r:id="rId7"/>
    <p:sldId id="387" r:id="rId8"/>
    <p:sldId id="388" r:id="rId9"/>
    <p:sldId id="389" r:id="rId10"/>
    <p:sldId id="390" r:id="rId11"/>
    <p:sldId id="391" r:id="rId12"/>
    <p:sldId id="392" r:id="rId13"/>
    <p:sldId id="393" r:id="rId14"/>
    <p:sldId id="395" r:id="rId15"/>
    <p:sldId id="396" r:id="rId16"/>
    <p:sldId id="397" r:id="rId17"/>
    <p:sldId id="399" r:id="rId18"/>
  </p:sldIdLst>
  <p:sldSz cx="9144000" cy="6858000" type="screen4x3"/>
  <p:notesSz cx="6742113" cy="9872663"/>
  <p:defaultTextStyle>
    <a:defPPr>
      <a:defRPr lang="cs-CZ"/>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p:defaultTextStyle>
  <p:extLst>
    <p:ext uri="{EFAFB233-063F-42B5-8137-9DF3F51BA10A}">
      <p15:sldGuideLst xmlns:p15="http://schemas.microsoft.com/office/powerpoint/2012/main" xmlns="">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xmlns="">
          <a:srgbClr val="FF0000"/>
        </p14:laserClr>
      </p:ext>
      <p:ext uri="{2FDB2607-1784-4EEB-B798-7EB5836EED8A}">
        <p14:showMediaCtrls xmlns:p14="http://schemas.microsoft.com/office/powerpoint/2010/main" xmlns="" val="1"/>
      </p:ext>
    </p:extLst>
  </p:showPr>
  <p:clrMru>
    <a:srgbClr val="0000FF"/>
    <a:srgbClr val="CC9900"/>
    <a:srgbClr val="996600"/>
    <a:srgbClr val="CCCC00"/>
    <a:srgbClr val="D3DE3E"/>
    <a:srgbClr val="FCF983"/>
    <a:srgbClr val="33CC33"/>
    <a:srgbClr val="44E61E"/>
    <a:srgbClr val="91DFBA"/>
    <a:srgbClr val="00FFFF"/>
  </p:clrMru>
  <p:extLst>
    <p:ext uri="{E76CE94A-603C-4142-B9EB-6D1370010A27}">
      <p14:discardImageEditData xmlns:p14="http://schemas.microsoft.com/office/powerpoint/2010/main" xmlns="" val="0"/>
    </p:ext>
    <p:ext uri="{D31A062A-798A-4329-ABDD-BBA856620510}">
      <p14:defaultImageDpi xmlns:p14="http://schemas.microsoft.com/office/powerpoint/2010/main" xmlns="" val="220"/>
    </p:ext>
    <p:ext uri="{FD5EFAAD-0ECE-453E-9831-46B23BE46B34}">
      <p15:chartTrackingRefBased xmlns:p15="http://schemas.microsoft.com/office/powerpoint/2012/main" xmlns="" val="0"/>
    </p:ext>
  </p:extLst>
</p:presentationPr>
</file>

<file path=ppt/tableStyles.xml><?xml version="1.0" encoding="utf-8"?>
<a:tblStyleLst xmlns:a="http://schemas.openxmlformats.org/drawingml/2006/main" def="{5C22544A-7EE6-4342-B048-85BDC9FD1C3A}">
  <a:tblStyle styleId="{5C22544A-7EE6-4342-B048-85BDC9FD1C3A}" styleName="Střední styl 2 – zvýraznění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3603" autoAdjust="0"/>
    <p:restoredTop sz="94783" autoAdjust="0"/>
  </p:normalViewPr>
  <p:slideViewPr>
    <p:cSldViewPr>
      <p:cViewPr varScale="1">
        <p:scale>
          <a:sx n="73" d="100"/>
          <a:sy n="73" d="100"/>
        </p:scale>
        <p:origin x="-1374" y="-102"/>
      </p:cViewPr>
      <p:guideLst>
        <p:guide orient="horz" pos="2160"/>
        <p:guide pos="2880"/>
      </p:guideLst>
    </p:cSldViewPr>
  </p:slideViewPr>
  <p:outlineViewPr>
    <p:cViewPr>
      <p:scale>
        <a:sx n="33" d="100"/>
        <a:sy n="33" d="100"/>
      </p:scale>
      <p:origin x="0" y="696"/>
    </p:cViewPr>
  </p:outlin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122" name="Rectangle 2"/>
          <p:cNvSpPr>
            <a:spLocks noGrp="1" noChangeArrowheads="1"/>
          </p:cNvSpPr>
          <p:nvPr>
            <p:ph type="hdr" sz="quarter"/>
          </p:nvPr>
        </p:nvSpPr>
        <p:spPr bwMode="auto">
          <a:xfrm>
            <a:off x="0" y="1"/>
            <a:ext cx="2921582" cy="493633"/>
          </a:xfrm>
          <a:prstGeom prst="rect">
            <a:avLst/>
          </a:prstGeom>
          <a:noFill/>
          <a:ln w="9525">
            <a:noFill/>
            <a:miter lim="800000"/>
            <a:headEnd/>
            <a:tailEnd/>
          </a:ln>
          <a:effectLst/>
        </p:spPr>
        <p:txBody>
          <a:bodyPr vert="horz" wrap="square" lIns="90809" tIns="45405" rIns="90809" bIns="45405" numCol="1" anchor="t" anchorCtr="0" compatLnSpc="1">
            <a:prstTxWarp prst="textNoShape">
              <a:avLst/>
            </a:prstTxWarp>
          </a:bodyPr>
          <a:lstStyle>
            <a:lvl1pPr>
              <a:defRPr sz="1200" smtClean="0"/>
            </a:lvl1pPr>
          </a:lstStyle>
          <a:p>
            <a:pPr>
              <a:defRPr/>
            </a:pPr>
            <a:endParaRPr lang="cs-CZ"/>
          </a:p>
        </p:txBody>
      </p:sp>
      <p:sp>
        <p:nvSpPr>
          <p:cNvPr id="5123" name="Rectangle 3"/>
          <p:cNvSpPr>
            <a:spLocks noGrp="1" noChangeArrowheads="1"/>
          </p:cNvSpPr>
          <p:nvPr>
            <p:ph type="dt" idx="1"/>
          </p:nvPr>
        </p:nvSpPr>
        <p:spPr bwMode="auto">
          <a:xfrm>
            <a:off x="3818971" y="1"/>
            <a:ext cx="2921582" cy="493633"/>
          </a:xfrm>
          <a:prstGeom prst="rect">
            <a:avLst/>
          </a:prstGeom>
          <a:noFill/>
          <a:ln w="9525">
            <a:noFill/>
            <a:miter lim="800000"/>
            <a:headEnd/>
            <a:tailEnd/>
          </a:ln>
          <a:effectLst/>
        </p:spPr>
        <p:txBody>
          <a:bodyPr vert="horz" wrap="square" lIns="90809" tIns="45405" rIns="90809" bIns="45405" numCol="1" anchor="t" anchorCtr="0" compatLnSpc="1">
            <a:prstTxWarp prst="textNoShape">
              <a:avLst/>
            </a:prstTxWarp>
          </a:bodyPr>
          <a:lstStyle>
            <a:lvl1pPr algn="r">
              <a:defRPr sz="1200" smtClean="0"/>
            </a:lvl1pPr>
          </a:lstStyle>
          <a:p>
            <a:pPr>
              <a:defRPr/>
            </a:pPr>
            <a:endParaRPr lang="cs-CZ"/>
          </a:p>
        </p:txBody>
      </p:sp>
      <p:sp>
        <p:nvSpPr>
          <p:cNvPr id="6148" name="Rectangle 4"/>
          <p:cNvSpPr>
            <a:spLocks noGrp="1" noRot="1" noChangeAspect="1" noChangeArrowheads="1" noTextEdit="1"/>
          </p:cNvSpPr>
          <p:nvPr>
            <p:ph type="sldImg" idx="2"/>
          </p:nvPr>
        </p:nvSpPr>
        <p:spPr bwMode="auto">
          <a:xfrm>
            <a:off x="903288" y="739775"/>
            <a:ext cx="4935537" cy="3703638"/>
          </a:xfrm>
          <a:prstGeom prst="rect">
            <a:avLst/>
          </a:prstGeom>
          <a:noFill/>
          <a:ln w="9525">
            <a:solidFill>
              <a:srgbClr val="000000"/>
            </a:solidFill>
            <a:miter lim="800000"/>
            <a:headEnd/>
            <a:tailEnd/>
          </a:ln>
        </p:spPr>
      </p:sp>
      <p:sp>
        <p:nvSpPr>
          <p:cNvPr id="5125" name="Rectangle 5"/>
          <p:cNvSpPr>
            <a:spLocks noGrp="1" noChangeArrowheads="1"/>
          </p:cNvSpPr>
          <p:nvPr>
            <p:ph type="body" sz="quarter" idx="3"/>
          </p:nvPr>
        </p:nvSpPr>
        <p:spPr bwMode="auto">
          <a:xfrm>
            <a:off x="674212" y="4689515"/>
            <a:ext cx="5393690" cy="4442698"/>
          </a:xfrm>
          <a:prstGeom prst="rect">
            <a:avLst/>
          </a:prstGeom>
          <a:noFill/>
          <a:ln w="9525">
            <a:noFill/>
            <a:miter lim="800000"/>
            <a:headEnd/>
            <a:tailEnd/>
          </a:ln>
          <a:effectLst/>
        </p:spPr>
        <p:txBody>
          <a:bodyPr vert="horz" wrap="square" lIns="90809" tIns="45405" rIns="90809" bIns="45405" numCol="1" anchor="t" anchorCtr="0" compatLnSpc="1">
            <a:prstTxWarp prst="textNoShape">
              <a:avLst/>
            </a:prstTxWarp>
          </a:bodyPr>
          <a:lstStyle/>
          <a:p>
            <a:pPr lvl="0"/>
            <a:r>
              <a:rPr lang="cs-CZ" noProof="0" smtClean="0"/>
              <a:t>Klepnutím lze upravit styly předlohy textu.</a:t>
            </a:r>
          </a:p>
          <a:p>
            <a:pPr lvl="1"/>
            <a:r>
              <a:rPr lang="cs-CZ" noProof="0" smtClean="0"/>
              <a:t>Druhá úroveň</a:t>
            </a:r>
          </a:p>
          <a:p>
            <a:pPr lvl="2"/>
            <a:r>
              <a:rPr lang="cs-CZ" noProof="0" smtClean="0"/>
              <a:t>Třetí úroveň</a:t>
            </a:r>
          </a:p>
          <a:p>
            <a:pPr lvl="3"/>
            <a:r>
              <a:rPr lang="cs-CZ" noProof="0" smtClean="0"/>
              <a:t>Čtvrtá úroveň</a:t>
            </a:r>
          </a:p>
          <a:p>
            <a:pPr lvl="4"/>
            <a:r>
              <a:rPr lang="cs-CZ" noProof="0" smtClean="0"/>
              <a:t>Pátá úroveň</a:t>
            </a:r>
          </a:p>
        </p:txBody>
      </p:sp>
      <p:sp>
        <p:nvSpPr>
          <p:cNvPr id="5126" name="Rectangle 6"/>
          <p:cNvSpPr>
            <a:spLocks noGrp="1" noChangeArrowheads="1"/>
          </p:cNvSpPr>
          <p:nvPr>
            <p:ph type="ftr" sz="quarter" idx="4"/>
          </p:nvPr>
        </p:nvSpPr>
        <p:spPr bwMode="auto">
          <a:xfrm>
            <a:off x="0" y="9377317"/>
            <a:ext cx="2921582" cy="493633"/>
          </a:xfrm>
          <a:prstGeom prst="rect">
            <a:avLst/>
          </a:prstGeom>
          <a:noFill/>
          <a:ln w="9525">
            <a:noFill/>
            <a:miter lim="800000"/>
            <a:headEnd/>
            <a:tailEnd/>
          </a:ln>
          <a:effectLst/>
        </p:spPr>
        <p:txBody>
          <a:bodyPr vert="horz" wrap="square" lIns="90809" tIns="45405" rIns="90809" bIns="45405" numCol="1" anchor="b" anchorCtr="0" compatLnSpc="1">
            <a:prstTxWarp prst="textNoShape">
              <a:avLst/>
            </a:prstTxWarp>
          </a:bodyPr>
          <a:lstStyle>
            <a:lvl1pPr>
              <a:defRPr sz="1200" smtClean="0"/>
            </a:lvl1pPr>
          </a:lstStyle>
          <a:p>
            <a:pPr>
              <a:defRPr/>
            </a:pPr>
            <a:endParaRPr lang="cs-CZ"/>
          </a:p>
        </p:txBody>
      </p:sp>
      <p:sp>
        <p:nvSpPr>
          <p:cNvPr id="5127" name="Rectangle 7"/>
          <p:cNvSpPr>
            <a:spLocks noGrp="1" noChangeArrowheads="1"/>
          </p:cNvSpPr>
          <p:nvPr>
            <p:ph type="sldNum" sz="quarter" idx="5"/>
          </p:nvPr>
        </p:nvSpPr>
        <p:spPr bwMode="auto">
          <a:xfrm>
            <a:off x="3818971" y="9377317"/>
            <a:ext cx="2921582" cy="493633"/>
          </a:xfrm>
          <a:prstGeom prst="rect">
            <a:avLst/>
          </a:prstGeom>
          <a:noFill/>
          <a:ln w="9525">
            <a:noFill/>
            <a:miter lim="800000"/>
            <a:headEnd/>
            <a:tailEnd/>
          </a:ln>
          <a:effectLst/>
        </p:spPr>
        <p:txBody>
          <a:bodyPr vert="horz" wrap="square" lIns="90809" tIns="45405" rIns="90809" bIns="45405" numCol="1" anchor="b" anchorCtr="0" compatLnSpc="1">
            <a:prstTxWarp prst="textNoShape">
              <a:avLst/>
            </a:prstTxWarp>
          </a:bodyPr>
          <a:lstStyle>
            <a:lvl1pPr algn="r">
              <a:defRPr sz="1200" smtClean="0"/>
            </a:lvl1pPr>
          </a:lstStyle>
          <a:p>
            <a:pPr>
              <a:defRPr/>
            </a:pPr>
            <a:fld id="{1100B5D0-3B51-428A-B350-F6F48C0BE2FF}" type="slidenum">
              <a:rPr lang="cs-CZ"/>
              <a:pPr>
                <a:defRPr/>
              </a:pPr>
              <a:t>‹#›</a:t>
            </a:fld>
            <a:endParaRPr lang="cs-CZ"/>
          </a:p>
        </p:txBody>
      </p:sp>
    </p:spTree>
    <p:extLst>
      <p:ext uri="{BB962C8B-B14F-4D97-AF65-F5344CB8AC3E}">
        <p14:creationId xmlns:p14="http://schemas.microsoft.com/office/powerpoint/2010/main" xmlns="" val="3508491101"/>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charset="0"/>
        <a:ea typeface="+mn-ea"/>
        <a:cs typeface="+mn-cs"/>
      </a:defRPr>
    </a:lvl1pPr>
    <a:lvl2pPr marL="457200" algn="l" rtl="0" eaLnBrk="0" fontAlgn="base" hangingPunct="0">
      <a:spcBef>
        <a:spcPct val="30000"/>
      </a:spcBef>
      <a:spcAft>
        <a:spcPct val="0"/>
      </a:spcAft>
      <a:defRPr sz="1200" kern="1200">
        <a:solidFill>
          <a:schemeClr val="tx1"/>
        </a:solidFill>
        <a:latin typeface="Arial" charset="0"/>
        <a:ea typeface="+mn-ea"/>
        <a:cs typeface="+mn-cs"/>
      </a:defRPr>
    </a:lvl2pPr>
    <a:lvl3pPr marL="914400" algn="l" rtl="0" eaLnBrk="0" fontAlgn="base" hangingPunct="0">
      <a:spcBef>
        <a:spcPct val="30000"/>
      </a:spcBef>
      <a:spcAft>
        <a:spcPct val="0"/>
      </a:spcAft>
      <a:defRPr sz="1200" kern="1200">
        <a:solidFill>
          <a:schemeClr val="tx1"/>
        </a:solidFill>
        <a:latin typeface="Arial" charset="0"/>
        <a:ea typeface="+mn-ea"/>
        <a:cs typeface="+mn-cs"/>
      </a:defRPr>
    </a:lvl3pPr>
    <a:lvl4pPr marL="1371600" algn="l" rtl="0" eaLnBrk="0" fontAlgn="base" hangingPunct="0">
      <a:spcBef>
        <a:spcPct val="30000"/>
      </a:spcBef>
      <a:spcAft>
        <a:spcPct val="0"/>
      </a:spcAft>
      <a:defRPr sz="1200" kern="1200">
        <a:solidFill>
          <a:schemeClr val="tx1"/>
        </a:solidFill>
        <a:latin typeface="Arial" charset="0"/>
        <a:ea typeface="+mn-ea"/>
        <a:cs typeface="+mn-cs"/>
      </a:defRPr>
    </a:lvl4pPr>
    <a:lvl5pPr marL="1828800" algn="l" rtl="0" eaLnBrk="0" fontAlgn="base" hangingPunct="0">
      <a:spcBef>
        <a:spcPct val="30000"/>
      </a:spcBef>
      <a:spcAft>
        <a:spcPct val="0"/>
      </a:spcAft>
      <a:defRPr sz="1200" kern="1200">
        <a:solidFill>
          <a:schemeClr val="tx1"/>
        </a:solidFill>
        <a:latin typeface="Arial"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wmf"/><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pic>
        <p:nvPicPr>
          <p:cNvPr id="4" name="Picture 8" descr="logo_titulka"/>
          <p:cNvPicPr>
            <a:picLocks noChangeAspect="1" noChangeArrowheads="1"/>
          </p:cNvPicPr>
          <p:nvPr/>
        </p:nvPicPr>
        <p:blipFill>
          <a:blip r:embed="rId2" cstate="print"/>
          <a:srcRect/>
          <a:stretch>
            <a:fillRect/>
          </a:stretch>
        </p:blipFill>
        <p:spPr bwMode="auto">
          <a:xfrm>
            <a:off x="542925" y="4765675"/>
            <a:ext cx="3829050" cy="1544638"/>
          </a:xfrm>
          <a:prstGeom prst="rect">
            <a:avLst/>
          </a:prstGeom>
          <a:noFill/>
          <a:ln w="9525">
            <a:noFill/>
            <a:miter lim="800000"/>
            <a:headEnd/>
            <a:tailEnd/>
          </a:ln>
        </p:spPr>
      </p:pic>
      <p:sp>
        <p:nvSpPr>
          <p:cNvPr id="3074" name="Rectangle 2"/>
          <p:cNvSpPr>
            <a:spLocks noGrp="1" noChangeArrowheads="1"/>
          </p:cNvSpPr>
          <p:nvPr>
            <p:ph type="ctrTitle"/>
          </p:nvPr>
        </p:nvSpPr>
        <p:spPr>
          <a:xfrm>
            <a:off x="755650" y="1268413"/>
            <a:ext cx="7772400" cy="1800225"/>
          </a:xfrm>
          <a:ln>
            <a:solidFill>
              <a:schemeClr val="bg1"/>
            </a:solidFill>
          </a:ln>
        </p:spPr>
        <p:txBody>
          <a:bodyPr lIns="288000" tIns="288000" rIns="288000" bIns="288000"/>
          <a:lstStyle>
            <a:lvl1pPr>
              <a:defRPr sz="3600">
                <a:solidFill>
                  <a:schemeClr val="bg1"/>
                </a:solidFill>
              </a:defRPr>
            </a:lvl1pPr>
          </a:lstStyle>
          <a:p>
            <a:r>
              <a:rPr lang="cs-CZ" smtClean="0"/>
              <a:t>Klepnutím lze upravit styl předlohy nadpisů.</a:t>
            </a:r>
            <a:endParaRPr lang="cs-CZ"/>
          </a:p>
        </p:txBody>
      </p:sp>
      <p:sp>
        <p:nvSpPr>
          <p:cNvPr id="3075" name="Rectangle 3"/>
          <p:cNvSpPr>
            <a:spLocks noGrp="1" noChangeArrowheads="1"/>
          </p:cNvSpPr>
          <p:nvPr>
            <p:ph type="subTitle" idx="1"/>
          </p:nvPr>
        </p:nvSpPr>
        <p:spPr>
          <a:xfrm>
            <a:off x="755650" y="3573463"/>
            <a:ext cx="7704138" cy="647700"/>
          </a:xfrm>
        </p:spPr>
        <p:txBody>
          <a:bodyPr/>
          <a:lstStyle>
            <a:lvl1pPr marL="0" indent="0" algn="ctr">
              <a:buFontTx/>
              <a:buNone/>
              <a:defRPr sz="2400">
                <a:solidFill>
                  <a:schemeClr val="bg1"/>
                </a:solidFill>
              </a:defRPr>
            </a:lvl1pPr>
          </a:lstStyle>
          <a:p>
            <a:r>
              <a:rPr lang="cs-CZ" smtClean="0"/>
              <a:t>Klepnutím lze upravit styl předlohy podnadpisů.</a:t>
            </a:r>
            <a:endParaRPr lang="cs-CZ"/>
          </a:p>
        </p:txBody>
      </p:sp>
      <p:sp>
        <p:nvSpPr>
          <p:cNvPr id="5" name="Rectangle 4"/>
          <p:cNvSpPr>
            <a:spLocks noGrp="1" noChangeArrowheads="1"/>
          </p:cNvSpPr>
          <p:nvPr>
            <p:ph type="dt" sz="half" idx="10"/>
          </p:nvPr>
        </p:nvSpPr>
        <p:spPr>
          <a:xfrm>
            <a:off x="6804025" y="188913"/>
            <a:ext cx="2133600" cy="476250"/>
          </a:xfrm>
        </p:spPr>
        <p:txBody>
          <a:bodyPr/>
          <a:lstStyle>
            <a:lvl1pPr>
              <a:defRPr smtClean="0">
                <a:solidFill>
                  <a:schemeClr val="bg1"/>
                </a:solidFill>
              </a:defRPr>
            </a:lvl1pPr>
          </a:lstStyle>
          <a:p>
            <a:pPr>
              <a:defRPr/>
            </a:pPr>
            <a:fld id="{D129EBDD-839F-46CA-8557-47118815E27B}" type="datetime1">
              <a:rPr lang="cs-CZ"/>
              <a:pPr>
                <a:defRPr/>
              </a:pPr>
              <a:t>24.11.2025</a:t>
            </a:fld>
            <a:endParaRPr lang="cs-CZ"/>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idx="1"/>
          </p:nvPr>
        </p:nvSpPr>
        <p:spPr/>
        <p:txBody>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Rectangle 4"/>
          <p:cNvSpPr>
            <a:spLocks noGrp="1" noChangeArrowheads="1"/>
          </p:cNvSpPr>
          <p:nvPr>
            <p:ph type="dt" sz="half" idx="10"/>
          </p:nvPr>
        </p:nvSpPr>
        <p:spPr>
          <a:ln/>
        </p:spPr>
        <p:txBody>
          <a:bodyPr/>
          <a:lstStyle>
            <a:lvl1pPr>
              <a:defRPr/>
            </a:lvl1pPr>
          </a:lstStyle>
          <a:p>
            <a:pPr>
              <a:defRPr/>
            </a:pPr>
            <a:fld id="{86C3DBB1-FE87-49D0-8962-91A0F91D82DD}" type="datetime1">
              <a:rPr lang="cs-CZ"/>
              <a:pPr>
                <a:defRPr/>
              </a:pPr>
              <a:t>24.11.2025</a:t>
            </a:fld>
            <a:endParaRPr lang="cs-CZ"/>
          </a:p>
        </p:txBody>
      </p:sp>
      <p:sp>
        <p:nvSpPr>
          <p:cNvPr id="5" name="Rectangle 5"/>
          <p:cNvSpPr>
            <a:spLocks noGrp="1" noChangeArrowheads="1"/>
          </p:cNvSpPr>
          <p:nvPr>
            <p:ph type="ftr" sz="quarter" idx="11"/>
          </p:nvPr>
        </p:nvSpPr>
        <p:spPr>
          <a:ln/>
        </p:spPr>
        <p:txBody>
          <a:bodyPr/>
          <a:lstStyle>
            <a:lvl1pPr>
              <a:defRPr/>
            </a:lvl1pPr>
          </a:lstStyle>
          <a:p>
            <a:pPr>
              <a:defRPr/>
            </a:pPr>
            <a:r>
              <a:rPr lang="cs-CZ"/>
              <a:t>Název prezentace, nadpis prezentace  l  jméno příjmení</a:t>
            </a:r>
          </a:p>
        </p:txBody>
      </p:sp>
      <p:sp>
        <p:nvSpPr>
          <p:cNvPr id="6" name="Rectangle 6"/>
          <p:cNvSpPr>
            <a:spLocks noGrp="1" noChangeArrowheads="1"/>
          </p:cNvSpPr>
          <p:nvPr>
            <p:ph type="sldNum" sz="quarter" idx="12"/>
          </p:nvPr>
        </p:nvSpPr>
        <p:spPr>
          <a:ln/>
        </p:spPr>
        <p:txBody>
          <a:bodyPr/>
          <a:lstStyle>
            <a:lvl1pPr>
              <a:defRPr/>
            </a:lvl1pPr>
          </a:lstStyle>
          <a:p>
            <a:pPr>
              <a:defRPr/>
            </a:pPr>
            <a:fld id="{396BE91F-0826-4208-9DE0-E54FD95D9719}" type="slidenum">
              <a:rPr lang="cs-CZ"/>
              <a:pPr>
                <a:defRPr/>
              </a:pPr>
              <a:t>‹#›</a:t>
            </a:fld>
            <a:endParaRPr lang="cs-CZ"/>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cs-CZ" smtClean="0"/>
              <a:t>Klepnutím lze upravit styly předlohy textu.</a:t>
            </a:r>
          </a:p>
        </p:txBody>
      </p:sp>
      <p:sp>
        <p:nvSpPr>
          <p:cNvPr id="4" name="Rectangle 4"/>
          <p:cNvSpPr>
            <a:spLocks noGrp="1" noChangeArrowheads="1"/>
          </p:cNvSpPr>
          <p:nvPr>
            <p:ph type="dt" sz="half" idx="10"/>
          </p:nvPr>
        </p:nvSpPr>
        <p:spPr>
          <a:ln/>
        </p:spPr>
        <p:txBody>
          <a:bodyPr/>
          <a:lstStyle>
            <a:lvl1pPr>
              <a:defRPr/>
            </a:lvl1pPr>
          </a:lstStyle>
          <a:p>
            <a:pPr>
              <a:defRPr/>
            </a:pPr>
            <a:fld id="{546C44F0-B39A-4327-AAA3-C2B685832C07}" type="datetime1">
              <a:rPr lang="cs-CZ"/>
              <a:pPr>
                <a:defRPr/>
              </a:pPr>
              <a:t>24.11.2025</a:t>
            </a:fld>
            <a:endParaRPr lang="cs-CZ"/>
          </a:p>
        </p:txBody>
      </p:sp>
      <p:sp>
        <p:nvSpPr>
          <p:cNvPr id="5" name="Rectangle 5"/>
          <p:cNvSpPr>
            <a:spLocks noGrp="1" noChangeArrowheads="1"/>
          </p:cNvSpPr>
          <p:nvPr>
            <p:ph type="ftr" sz="quarter" idx="11"/>
          </p:nvPr>
        </p:nvSpPr>
        <p:spPr>
          <a:ln/>
        </p:spPr>
        <p:txBody>
          <a:bodyPr/>
          <a:lstStyle>
            <a:lvl1pPr>
              <a:defRPr/>
            </a:lvl1pPr>
          </a:lstStyle>
          <a:p>
            <a:pPr>
              <a:defRPr/>
            </a:pPr>
            <a:r>
              <a:rPr lang="cs-CZ"/>
              <a:t>Název prezentace, nadpis prezentace  l  jméno příjmení</a:t>
            </a:r>
          </a:p>
        </p:txBody>
      </p:sp>
      <p:sp>
        <p:nvSpPr>
          <p:cNvPr id="6" name="Rectangle 6"/>
          <p:cNvSpPr>
            <a:spLocks noGrp="1" noChangeArrowheads="1"/>
          </p:cNvSpPr>
          <p:nvPr>
            <p:ph type="sldNum" sz="quarter" idx="12"/>
          </p:nvPr>
        </p:nvSpPr>
        <p:spPr>
          <a:ln/>
        </p:spPr>
        <p:txBody>
          <a:bodyPr/>
          <a:lstStyle>
            <a:lvl1pPr>
              <a:defRPr/>
            </a:lvl1pPr>
          </a:lstStyle>
          <a:p>
            <a:pPr>
              <a:defRPr/>
            </a:pPr>
            <a:fld id="{EE3B7C2B-64FC-403E-AA12-D8B9B4A0F82D}" type="slidenum">
              <a:rPr lang="cs-CZ"/>
              <a:pPr>
                <a:defRPr/>
              </a:pPr>
              <a:t>‹#›</a:t>
            </a:fld>
            <a:endParaRPr lang="cs-CZ"/>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sz="half" idx="1"/>
          </p:nvPr>
        </p:nvSpPr>
        <p:spPr>
          <a:xfrm>
            <a:off x="457200" y="1628775"/>
            <a:ext cx="4038600" cy="39020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28775"/>
            <a:ext cx="4038600" cy="39020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Rectangle 4"/>
          <p:cNvSpPr>
            <a:spLocks noGrp="1" noChangeArrowheads="1"/>
          </p:cNvSpPr>
          <p:nvPr>
            <p:ph type="dt" sz="half" idx="10"/>
          </p:nvPr>
        </p:nvSpPr>
        <p:spPr>
          <a:ln/>
        </p:spPr>
        <p:txBody>
          <a:bodyPr/>
          <a:lstStyle>
            <a:lvl1pPr>
              <a:defRPr/>
            </a:lvl1pPr>
          </a:lstStyle>
          <a:p>
            <a:pPr>
              <a:defRPr/>
            </a:pPr>
            <a:fld id="{90093D14-CC23-48D3-B3C8-9A8F54D83447}" type="datetime1">
              <a:rPr lang="cs-CZ"/>
              <a:pPr>
                <a:defRPr/>
              </a:pPr>
              <a:t>24.11.2025</a:t>
            </a:fld>
            <a:endParaRPr lang="cs-CZ"/>
          </a:p>
        </p:txBody>
      </p:sp>
      <p:sp>
        <p:nvSpPr>
          <p:cNvPr id="6" name="Rectangle 5"/>
          <p:cNvSpPr>
            <a:spLocks noGrp="1" noChangeArrowheads="1"/>
          </p:cNvSpPr>
          <p:nvPr>
            <p:ph type="ftr" sz="quarter" idx="11"/>
          </p:nvPr>
        </p:nvSpPr>
        <p:spPr>
          <a:ln/>
        </p:spPr>
        <p:txBody>
          <a:bodyPr/>
          <a:lstStyle>
            <a:lvl1pPr>
              <a:defRPr/>
            </a:lvl1pPr>
          </a:lstStyle>
          <a:p>
            <a:pPr>
              <a:defRPr/>
            </a:pPr>
            <a:r>
              <a:rPr lang="cs-CZ"/>
              <a:t>Název prezentace, nadpis prezentace  l  jméno příjmení</a:t>
            </a:r>
          </a:p>
        </p:txBody>
      </p:sp>
      <p:sp>
        <p:nvSpPr>
          <p:cNvPr id="7" name="Rectangle 6"/>
          <p:cNvSpPr>
            <a:spLocks noGrp="1" noChangeArrowheads="1"/>
          </p:cNvSpPr>
          <p:nvPr>
            <p:ph type="sldNum" sz="quarter" idx="12"/>
          </p:nvPr>
        </p:nvSpPr>
        <p:spPr>
          <a:ln/>
        </p:spPr>
        <p:txBody>
          <a:bodyPr/>
          <a:lstStyle>
            <a:lvl1pPr>
              <a:defRPr/>
            </a:lvl1pPr>
          </a:lstStyle>
          <a:p>
            <a:pPr>
              <a:defRPr/>
            </a:pPr>
            <a:fld id="{182AA69D-5ECD-48BF-B0AC-77401B278FD5}" type="slidenum">
              <a:rPr lang="cs-CZ"/>
              <a:pPr>
                <a:defRPr/>
              </a:pPr>
              <a:t>‹#›</a:t>
            </a:fld>
            <a:endParaRPr lang="cs-CZ"/>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Rectangle 4"/>
          <p:cNvSpPr>
            <a:spLocks noGrp="1" noChangeArrowheads="1"/>
          </p:cNvSpPr>
          <p:nvPr>
            <p:ph type="dt" sz="half" idx="10"/>
          </p:nvPr>
        </p:nvSpPr>
        <p:spPr>
          <a:ln/>
        </p:spPr>
        <p:txBody>
          <a:bodyPr/>
          <a:lstStyle>
            <a:lvl1pPr>
              <a:defRPr/>
            </a:lvl1pPr>
          </a:lstStyle>
          <a:p>
            <a:pPr>
              <a:defRPr/>
            </a:pPr>
            <a:fld id="{AA704CB8-A16D-4179-9BD7-6F2DC19D6892}" type="datetime1">
              <a:rPr lang="cs-CZ"/>
              <a:pPr>
                <a:defRPr/>
              </a:pPr>
              <a:t>24.11.2025</a:t>
            </a:fld>
            <a:endParaRPr lang="cs-CZ"/>
          </a:p>
        </p:txBody>
      </p:sp>
      <p:sp>
        <p:nvSpPr>
          <p:cNvPr id="8" name="Rectangle 5"/>
          <p:cNvSpPr>
            <a:spLocks noGrp="1" noChangeArrowheads="1"/>
          </p:cNvSpPr>
          <p:nvPr>
            <p:ph type="ftr" sz="quarter" idx="11"/>
          </p:nvPr>
        </p:nvSpPr>
        <p:spPr>
          <a:ln/>
        </p:spPr>
        <p:txBody>
          <a:bodyPr/>
          <a:lstStyle>
            <a:lvl1pPr>
              <a:defRPr/>
            </a:lvl1pPr>
          </a:lstStyle>
          <a:p>
            <a:pPr>
              <a:defRPr/>
            </a:pPr>
            <a:r>
              <a:rPr lang="cs-CZ"/>
              <a:t>Název prezentace, nadpis prezentace  l  jméno příjmení</a:t>
            </a:r>
          </a:p>
        </p:txBody>
      </p:sp>
      <p:sp>
        <p:nvSpPr>
          <p:cNvPr id="9" name="Rectangle 6"/>
          <p:cNvSpPr>
            <a:spLocks noGrp="1" noChangeArrowheads="1"/>
          </p:cNvSpPr>
          <p:nvPr>
            <p:ph type="sldNum" sz="quarter" idx="12"/>
          </p:nvPr>
        </p:nvSpPr>
        <p:spPr>
          <a:ln/>
        </p:spPr>
        <p:txBody>
          <a:bodyPr/>
          <a:lstStyle>
            <a:lvl1pPr>
              <a:defRPr/>
            </a:lvl1pPr>
          </a:lstStyle>
          <a:p>
            <a:pPr>
              <a:defRPr/>
            </a:pPr>
            <a:fld id="{0666CBC5-DCCD-45EE-B42E-521EEF7BE28D}" type="slidenum">
              <a:rPr lang="cs-CZ"/>
              <a:pPr>
                <a:defRPr/>
              </a:pPr>
              <a:t>‹#›</a:t>
            </a:fld>
            <a:endParaRPr lang="cs-CZ"/>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Rectangle 4"/>
          <p:cNvSpPr>
            <a:spLocks noGrp="1" noChangeArrowheads="1"/>
          </p:cNvSpPr>
          <p:nvPr>
            <p:ph type="dt" sz="half" idx="10"/>
          </p:nvPr>
        </p:nvSpPr>
        <p:spPr>
          <a:ln/>
        </p:spPr>
        <p:txBody>
          <a:bodyPr/>
          <a:lstStyle>
            <a:lvl1pPr>
              <a:defRPr/>
            </a:lvl1pPr>
          </a:lstStyle>
          <a:p>
            <a:pPr>
              <a:defRPr/>
            </a:pPr>
            <a:fld id="{7C457F70-F9A8-4CFF-A1AD-DF86BD56858C}" type="datetime1">
              <a:rPr lang="cs-CZ"/>
              <a:pPr>
                <a:defRPr/>
              </a:pPr>
              <a:t>24.11.2025</a:t>
            </a:fld>
            <a:endParaRPr lang="cs-CZ"/>
          </a:p>
        </p:txBody>
      </p:sp>
      <p:sp>
        <p:nvSpPr>
          <p:cNvPr id="4" name="Rectangle 5"/>
          <p:cNvSpPr>
            <a:spLocks noGrp="1" noChangeArrowheads="1"/>
          </p:cNvSpPr>
          <p:nvPr>
            <p:ph type="ftr" sz="quarter" idx="11"/>
          </p:nvPr>
        </p:nvSpPr>
        <p:spPr>
          <a:ln/>
        </p:spPr>
        <p:txBody>
          <a:bodyPr/>
          <a:lstStyle>
            <a:lvl1pPr>
              <a:defRPr/>
            </a:lvl1pPr>
          </a:lstStyle>
          <a:p>
            <a:pPr>
              <a:defRPr/>
            </a:pPr>
            <a:r>
              <a:rPr lang="cs-CZ"/>
              <a:t>Název prezentace, nadpis prezentace  l  jméno příjmení</a:t>
            </a:r>
          </a:p>
        </p:txBody>
      </p:sp>
      <p:sp>
        <p:nvSpPr>
          <p:cNvPr id="5" name="Rectangle 6"/>
          <p:cNvSpPr>
            <a:spLocks noGrp="1" noChangeArrowheads="1"/>
          </p:cNvSpPr>
          <p:nvPr>
            <p:ph type="sldNum" sz="quarter" idx="12"/>
          </p:nvPr>
        </p:nvSpPr>
        <p:spPr>
          <a:ln/>
        </p:spPr>
        <p:txBody>
          <a:bodyPr/>
          <a:lstStyle>
            <a:lvl1pPr>
              <a:defRPr/>
            </a:lvl1pPr>
          </a:lstStyle>
          <a:p>
            <a:pPr>
              <a:defRPr/>
            </a:pPr>
            <a:fld id="{6FD63D75-CDCE-4ACD-977C-79823107DEF5}" type="slidenum">
              <a:rPr lang="cs-CZ"/>
              <a:pPr>
                <a:defRPr/>
              </a:pPr>
              <a:t>‹#›</a:t>
            </a:fld>
            <a:endParaRPr lang="cs-CZ"/>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fld id="{50BE95CF-5030-40C9-845D-BCB10CDCF2CA}" type="datetime1">
              <a:rPr lang="cs-CZ"/>
              <a:pPr>
                <a:defRPr/>
              </a:pPr>
              <a:t>24.11.2025</a:t>
            </a:fld>
            <a:endParaRPr lang="cs-CZ"/>
          </a:p>
        </p:txBody>
      </p:sp>
      <p:sp>
        <p:nvSpPr>
          <p:cNvPr id="3" name="Rectangle 5"/>
          <p:cNvSpPr>
            <a:spLocks noGrp="1" noChangeArrowheads="1"/>
          </p:cNvSpPr>
          <p:nvPr>
            <p:ph type="ftr" sz="quarter" idx="11"/>
          </p:nvPr>
        </p:nvSpPr>
        <p:spPr>
          <a:ln/>
        </p:spPr>
        <p:txBody>
          <a:bodyPr/>
          <a:lstStyle>
            <a:lvl1pPr>
              <a:defRPr/>
            </a:lvl1pPr>
          </a:lstStyle>
          <a:p>
            <a:pPr>
              <a:defRPr/>
            </a:pPr>
            <a:r>
              <a:rPr lang="cs-CZ"/>
              <a:t>Název prezentace, nadpis prezentace  l  jméno příjmení</a:t>
            </a:r>
          </a:p>
        </p:txBody>
      </p:sp>
      <p:sp>
        <p:nvSpPr>
          <p:cNvPr id="4" name="Rectangle 6"/>
          <p:cNvSpPr>
            <a:spLocks noGrp="1" noChangeArrowheads="1"/>
          </p:cNvSpPr>
          <p:nvPr>
            <p:ph type="sldNum" sz="quarter" idx="12"/>
          </p:nvPr>
        </p:nvSpPr>
        <p:spPr>
          <a:ln/>
        </p:spPr>
        <p:txBody>
          <a:bodyPr/>
          <a:lstStyle>
            <a:lvl1pPr>
              <a:defRPr/>
            </a:lvl1pPr>
          </a:lstStyle>
          <a:p>
            <a:pPr>
              <a:defRPr/>
            </a:pPr>
            <a:fld id="{A9C8E1E0-A28F-4B3D-9778-114EB9D8D832}" type="slidenum">
              <a:rPr lang="cs-CZ"/>
              <a:pPr>
                <a:defRPr/>
              </a:pPr>
              <a:t>‹#›</a:t>
            </a:fld>
            <a:endParaRPr lang="cs-CZ"/>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Klepnutím lze upravit styl předlohy nadpisů.</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Rectangle 4"/>
          <p:cNvSpPr>
            <a:spLocks noGrp="1" noChangeArrowheads="1"/>
          </p:cNvSpPr>
          <p:nvPr>
            <p:ph type="dt" sz="half" idx="10"/>
          </p:nvPr>
        </p:nvSpPr>
        <p:spPr>
          <a:ln/>
        </p:spPr>
        <p:txBody>
          <a:bodyPr/>
          <a:lstStyle>
            <a:lvl1pPr>
              <a:defRPr/>
            </a:lvl1pPr>
          </a:lstStyle>
          <a:p>
            <a:pPr>
              <a:defRPr/>
            </a:pPr>
            <a:fld id="{537D66FF-B341-4C7E-9DBE-6AC7E278EBB3}" type="datetime1">
              <a:rPr lang="cs-CZ"/>
              <a:pPr>
                <a:defRPr/>
              </a:pPr>
              <a:t>24.11.2025</a:t>
            </a:fld>
            <a:endParaRPr lang="cs-CZ"/>
          </a:p>
        </p:txBody>
      </p:sp>
      <p:sp>
        <p:nvSpPr>
          <p:cNvPr id="6" name="Rectangle 5"/>
          <p:cNvSpPr>
            <a:spLocks noGrp="1" noChangeArrowheads="1"/>
          </p:cNvSpPr>
          <p:nvPr>
            <p:ph type="ftr" sz="quarter" idx="11"/>
          </p:nvPr>
        </p:nvSpPr>
        <p:spPr>
          <a:ln/>
        </p:spPr>
        <p:txBody>
          <a:bodyPr/>
          <a:lstStyle>
            <a:lvl1pPr>
              <a:defRPr/>
            </a:lvl1pPr>
          </a:lstStyle>
          <a:p>
            <a:pPr>
              <a:defRPr/>
            </a:pPr>
            <a:r>
              <a:rPr lang="cs-CZ"/>
              <a:t>Název prezentace, nadpis prezentace  l  jméno příjmení</a:t>
            </a:r>
          </a:p>
        </p:txBody>
      </p:sp>
      <p:sp>
        <p:nvSpPr>
          <p:cNvPr id="7" name="Rectangle 6"/>
          <p:cNvSpPr>
            <a:spLocks noGrp="1" noChangeArrowheads="1"/>
          </p:cNvSpPr>
          <p:nvPr>
            <p:ph type="sldNum" sz="quarter" idx="12"/>
          </p:nvPr>
        </p:nvSpPr>
        <p:spPr>
          <a:ln/>
        </p:spPr>
        <p:txBody>
          <a:bodyPr/>
          <a:lstStyle>
            <a:lvl1pPr>
              <a:defRPr/>
            </a:lvl1pPr>
          </a:lstStyle>
          <a:p>
            <a:pPr>
              <a:defRPr/>
            </a:pPr>
            <a:fld id="{34C5CF86-472A-4C63-96FD-D45D9C9213C7}" type="slidenum">
              <a:rPr lang="cs-CZ"/>
              <a:pPr>
                <a:defRPr/>
              </a:pPr>
              <a:t>‹#›</a:t>
            </a:fld>
            <a:endParaRPr lang="cs-CZ"/>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Klepnutím lze upravit styl předlohy nadpisů.</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cs-CZ" noProof="0" smtClean="0"/>
              <a:t>Klepnutím na ikonu přidáte obrázek.</a:t>
            </a:r>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Rectangle 4"/>
          <p:cNvSpPr>
            <a:spLocks noGrp="1" noChangeArrowheads="1"/>
          </p:cNvSpPr>
          <p:nvPr>
            <p:ph type="dt" sz="half" idx="10"/>
          </p:nvPr>
        </p:nvSpPr>
        <p:spPr>
          <a:ln/>
        </p:spPr>
        <p:txBody>
          <a:bodyPr/>
          <a:lstStyle>
            <a:lvl1pPr>
              <a:defRPr/>
            </a:lvl1pPr>
          </a:lstStyle>
          <a:p>
            <a:pPr>
              <a:defRPr/>
            </a:pPr>
            <a:fld id="{654A0479-33AE-4BD8-97F9-622DBC4A2032}" type="datetime1">
              <a:rPr lang="cs-CZ"/>
              <a:pPr>
                <a:defRPr/>
              </a:pPr>
              <a:t>24.11.2025</a:t>
            </a:fld>
            <a:endParaRPr lang="cs-CZ"/>
          </a:p>
        </p:txBody>
      </p:sp>
      <p:sp>
        <p:nvSpPr>
          <p:cNvPr id="6" name="Rectangle 5"/>
          <p:cNvSpPr>
            <a:spLocks noGrp="1" noChangeArrowheads="1"/>
          </p:cNvSpPr>
          <p:nvPr>
            <p:ph type="ftr" sz="quarter" idx="11"/>
          </p:nvPr>
        </p:nvSpPr>
        <p:spPr>
          <a:ln/>
        </p:spPr>
        <p:txBody>
          <a:bodyPr/>
          <a:lstStyle>
            <a:lvl1pPr>
              <a:defRPr/>
            </a:lvl1pPr>
          </a:lstStyle>
          <a:p>
            <a:pPr>
              <a:defRPr/>
            </a:pPr>
            <a:r>
              <a:rPr lang="cs-CZ"/>
              <a:t>Název prezentace, nadpis prezentace  l  jméno příjmení</a:t>
            </a:r>
          </a:p>
        </p:txBody>
      </p:sp>
      <p:sp>
        <p:nvSpPr>
          <p:cNvPr id="7" name="Rectangle 6"/>
          <p:cNvSpPr>
            <a:spLocks noGrp="1" noChangeArrowheads="1"/>
          </p:cNvSpPr>
          <p:nvPr>
            <p:ph type="sldNum" sz="quarter" idx="12"/>
          </p:nvPr>
        </p:nvSpPr>
        <p:spPr>
          <a:ln/>
        </p:spPr>
        <p:txBody>
          <a:bodyPr/>
          <a:lstStyle>
            <a:lvl1pPr>
              <a:defRPr/>
            </a:lvl1pPr>
          </a:lstStyle>
          <a:p>
            <a:pPr>
              <a:defRPr/>
            </a:pPr>
            <a:fld id="{CD391759-623F-45D3-8848-EAE9431EEDA1}" type="slidenum">
              <a:rPr lang="cs-CZ"/>
              <a:pPr>
                <a:defRPr/>
              </a:pPr>
              <a:t>‹#›</a:t>
            </a:fld>
            <a:endParaRPr lang="cs-CZ"/>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Rectangle 4"/>
          <p:cNvSpPr>
            <a:spLocks noGrp="1" noChangeArrowheads="1"/>
          </p:cNvSpPr>
          <p:nvPr>
            <p:ph type="dt" sz="half" idx="10"/>
          </p:nvPr>
        </p:nvSpPr>
        <p:spPr>
          <a:ln/>
        </p:spPr>
        <p:txBody>
          <a:bodyPr/>
          <a:lstStyle>
            <a:lvl1pPr>
              <a:defRPr/>
            </a:lvl1pPr>
          </a:lstStyle>
          <a:p>
            <a:pPr>
              <a:defRPr/>
            </a:pPr>
            <a:fld id="{CB2A2874-88BC-4EF1-A760-F10193E1F07C}" type="datetime1">
              <a:rPr lang="cs-CZ"/>
              <a:pPr>
                <a:defRPr/>
              </a:pPr>
              <a:t>24.11.2025</a:t>
            </a:fld>
            <a:endParaRPr lang="cs-CZ"/>
          </a:p>
        </p:txBody>
      </p:sp>
      <p:sp>
        <p:nvSpPr>
          <p:cNvPr id="5" name="Rectangle 5"/>
          <p:cNvSpPr>
            <a:spLocks noGrp="1" noChangeArrowheads="1"/>
          </p:cNvSpPr>
          <p:nvPr>
            <p:ph type="ftr" sz="quarter" idx="11"/>
          </p:nvPr>
        </p:nvSpPr>
        <p:spPr>
          <a:ln/>
        </p:spPr>
        <p:txBody>
          <a:bodyPr/>
          <a:lstStyle>
            <a:lvl1pPr>
              <a:defRPr/>
            </a:lvl1pPr>
          </a:lstStyle>
          <a:p>
            <a:pPr>
              <a:defRPr/>
            </a:pPr>
            <a:r>
              <a:rPr lang="cs-CZ"/>
              <a:t>Název prezentace, nadpis prezentace  l  jméno příjmení</a:t>
            </a:r>
          </a:p>
        </p:txBody>
      </p:sp>
      <p:sp>
        <p:nvSpPr>
          <p:cNvPr id="6" name="Rectangle 6"/>
          <p:cNvSpPr>
            <a:spLocks noGrp="1" noChangeArrowheads="1"/>
          </p:cNvSpPr>
          <p:nvPr>
            <p:ph type="sldNum" sz="quarter" idx="12"/>
          </p:nvPr>
        </p:nvSpPr>
        <p:spPr>
          <a:ln/>
        </p:spPr>
        <p:txBody>
          <a:bodyPr/>
          <a:lstStyle>
            <a:lvl1pPr>
              <a:defRPr/>
            </a:lvl1pPr>
          </a:lstStyle>
          <a:p>
            <a:pPr>
              <a:defRPr/>
            </a:pPr>
            <a:fld id="{DDC8F4B2-7478-46A3-93C8-53C5BBE92B93}" type="slidenum">
              <a:rPr lang="cs-CZ"/>
              <a:pPr>
                <a:defRPr/>
              </a:pPr>
              <a:t>‹#›</a:t>
            </a:fld>
            <a:endParaRPr lang="cs-CZ"/>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256212"/>
          </a:xfrm>
        </p:spPr>
        <p:txBody>
          <a:bodyPr vert="eaVert"/>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a:xfrm>
            <a:off x="457200" y="274638"/>
            <a:ext cx="6019800" cy="5256212"/>
          </a:xfrm>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Rectangle 4"/>
          <p:cNvSpPr>
            <a:spLocks noGrp="1" noChangeArrowheads="1"/>
          </p:cNvSpPr>
          <p:nvPr>
            <p:ph type="dt" sz="half" idx="10"/>
          </p:nvPr>
        </p:nvSpPr>
        <p:spPr>
          <a:ln/>
        </p:spPr>
        <p:txBody>
          <a:bodyPr/>
          <a:lstStyle>
            <a:lvl1pPr>
              <a:defRPr/>
            </a:lvl1pPr>
          </a:lstStyle>
          <a:p>
            <a:pPr>
              <a:defRPr/>
            </a:pPr>
            <a:fld id="{314F4059-2ED3-41D3-AE31-F5E0FDAC45E9}" type="datetime1">
              <a:rPr lang="cs-CZ"/>
              <a:pPr>
                <a:defRPr/>
              </a:pPr>
              <a:t>24.11.2025</a:t>
            </a:fld>
            <a:endParaRPr lang="cs-CZ"/>
          </a:p>
        </p:txBody>
      </p:sp>
      <p:sp>
        <p:nvSpPr>
          <p:cNvPr id="5" name="Rectangle 5"/>
          <p:cNvSpPr>
            <a:spLocks noGrp="1" noChangeArrowheads="1"/>
          </p:cNvSpPr>
          <p:nvPr>
            <p:ph type="ftr" sz="quarter" idx="11"/>
          </p:nvPr>
        </p:nvSpPr>
        <p:spPr>
          <a:ln/>
        </p:spPr>
        <p:txBody>
          <a:bodyPr/>
          <a:lstStyle>
            <a:lvl1pPr>
              <a:defRPr/>
            </a:lvl1pPr>
          </a:lstStyle>
          <a:p>
            <a:pPr>
              <a:defRPr/>
            </a:pPr>
            <a:r>
              <a:rPr lang="cs-CZ"/>
              <a:t>Název prezentace, nadpis prezentace  l  jméno příjmení</a:t>
            </a:r>
          </a:p>
        </p:txBody>
      </p:sp>
      <p:sp>
        <p:nvSpPr>
          <p:cNvPr id="6" name="Rectangle 6"/>
          <p:cNvSpPr>
            <a:spLocks noGrp="1" noChangeArrowheads="1"/>
          </p:cNvSpPr>
          <p:nvPr>
            <p:ph type="sldNum" sz="quarter" idx="12"/>
          </p:nvPr>
        </p:nvSpPr>
        <p:spPr>
          <a:ln/>
        </p:spPr>
        <p:txBody>
          <a:bodyPr/>
          <a:lstStyle>
            <a:lvl1pPr>
              <a:defRPr/>
            </a:lvl1pPr>
          </a:lstStyle>
          <a:p>
            <a:pPr>
              <a:defRPr/>
            </a:pPr>
            <a:fld id="{871CFCE7-3A71-4C53-83A1-54C16241E712}" type="slidenum">
              <a:rPr lang="cs-CZ"/>
              <a:pPr>
                <a:defRPr/>
              </a:pPr>
              <a:t>‹#›</a:t>
            </a:fld>
            <a:endParaRPr lang="cs-CZ"/>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wmf"/><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bwMode="gray">
      <p:bgPr>
        <a:gradFill flip="none" rotWithShape="1">
          <a:gsLst>
            <a:gs pos="11000">
              <a:schemeClr val="accent2">
                <a:lumMod val="75000"/>
              </a:schemeClr>
            </a:gs>
            <a:gs pos="46000">
              <a:schemeClr val="accent1">
                <a:lumMod val="60000"/>
                <a:lumOff val="40000"/>
              </a:schemeClr>
            </a:gs>
            <a:gs pos="75000">
              <a:schemeClr val="bg1">
                <a:lumMod val="95000"/>
              </a:schemeClr>
            </a:gs>
          </a:gsLst>
          <a:lin ang="1800000" scaled="0"/>
          <a:tileRect/>
        </a:gradFill>
        <a:effectLst/>
      </p:bgPr>
    </p:bg>
    <p:spTree>
      <p:nvGrpSpPr>
        <p:cNvPr id="1" name=""/>
        <p:cNvGrpSpPr/>
        <p:nvPr/>
      </p:nvGrpSpPr>
      <p:grpSpPr>
        <a:xfrm>
          <a:off x="0" y="0"/>
          <a:ext cx="0" cy="0"/>
          <a:chOff x="0" y="0"/>
          <a:chExt cx="0" cy="0"/>
        </a:xfrm>
      </p:grpSpPr>
      <p:pic>
        <p:nvPicPr>
          <p:cNvPr id="1026" name="Picture 12" descr="bezna zapato"/>
          <p:cNvPicPr>
            <a:picLocks noChangeAspect="1" noChangeArrowheads="1"/>
          </p:cNvPicPr>
          <p:nvPr/>
        </p:nvPicPr>
        <p:blipFill>
          <a:blip r:embed="rId13" cstate="print"/>
          <a:srcRect/>
          <a:stretch>
            <a:fillRect/>
          </a:stretch>
        </p:blipFill>
        <p:spPr bwMode="auto">
          <a:xfrm>
            <a:off x="323850" y="5629275"/>
            <a:ext cx="6913563" cy="1039813"/>
          </a:xfrm>
          <a:prstGeom prst="rect">
            <a:avLst/>
          </a:prstGeom>
          <a:noFill/>
          <a:ln w="9525">
            <a:noFill/>
            <a:miter lim="800000"/>
            <a:headEnd/>
            <a:tailEnd/>
          </a:ln>
        </p:spPr>
      </p:pic>
      <p:sp>
        <p:nvSpPr>
          <p:cNvPr id="1033" name="Rectangle 9"/>
          <p:cNvSpPr>
            <a:spLocks noChangeArrowheads="1"/>
          </p:cNvSpPr>
          <p:nvPr/>
        </p:nvSpPr>
        <p:spPr bwMode="auto">
          <a:xfrm>
            <a:off x="1547813" y="6002338"/>
            <a:ext cx="7127875" cy="647700"/>
          </a:xfrm>
          <a:prstGeom prst="rect">
            <a:avLst/>
          </a:prstGeom>
          <a:noFill/>
          <a:ln w="6350">
            <a:solidFill>
              <a:schemeClr val="tx1"/>
            </a:solidFill>
            <a:miter lim="800000"/>
            <a:headEnd/>
            <a:tailEnd/>
          </a:ln>
          <a:effectLst/>
        </p:spPr>
        <p:txBody>
          <a:bodyPr wrap="none" anchor="ctr"/>
          <a:lstStyle/>
          <a:p>
            <a:pPr>
              <a:defRPr/>
            </a:pPr>
            <a:endParaRPr lang="cs-CZ"/>
          </a:p>
        </p:txBody>
      </p:sp>
      <p:sp>
        <p:nvSpPr>
          <p:cNvPr id="1028" name="Rectangle 2"/>
          <p:cNvSpPr>
            <a:spLocks noGrp="1" noChangeArrowheads="1"/>
          </p:cNvSpPr>
          <p:nvPr>
            <p:ph type="title"/>
          </p:nvPr>
        </p:nvSpPr>
        <p:spPr bwMode="auto">
          <a:xfrm>
            <a:off x="457200" y="274638"/>
            <a:ext cx="82296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cs-CZ" smtClean="0"/>
              <a:t>Klepnutím lze upravit styl předlohy nadpisů.</a:t>
            </a:r>
          </a:p>
        </p:txBody>
      </p:sp>
      <p:sp>
        <p:nvSpPr>
          <p:cNvPr id="1029" name="Rectangle 3"/>
          <p:cNvSpPr>
            <a:spLocks noGrp="1" noChangeArrowheads="1"/>
          </p:cNvSpPr>
          <p:nvPr>
            <p:ph type="body" idx="1"/>
          </p:nvPr>
        </p:nvSpPr>
        <p:spPr bwMode="auto">
          <a:xfrm>
            <a:off x="457200" y="1628775"/>
            <a:ext cx="8229600" cy="3902075"/>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p>
        </p:txBody>
      </p:sp>
      <p:sp>
        <p:nvSpPr>
          <p:cNvPr id="2" name="Rectangle 4"/>
          <p:cNvSpPr>
            <a:spLocks noGrp="1" noChangeArrowheads="1"/>
          </p:cNvSpPr>
          <p:nvPr>
            <p:ph type="dt" sz="half" idx="2"/>
          </p:nvPr>
        </p:nvSpPr>
        <p:spPr bwMode="auto">
          <a:xfrm>
            <a:off x="6659563" y="6308725"/>
            <a:ext cx="1774825" cy="2159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smtClean="0"/>
            </a:lvl1pPr>
          </a:lstStyle>
          <a:p>
            <a:pPr>
              <a:defRPr/>
            </a:pPr>
            <a:fld id="{DC55332B-FDAF-4E50-8157-E7A9D635AC66}" type="datetime1">
              <a:rPr lang="cs-CZ"/>
              <a:pPr>
                <a:defRPr/>
              </a:pPr>
              <a:t>24.11.2025</a:t>
            </a:fld>
            <a:endParaRPr lang="cs-CZ"/>
          </a:p>
        </p:txBody>
      </p:sp>
      <p:sp>
        <p:nvSpPr>
          <p:cNvPr id="3" name="Rectangle 5"/>
          <p:cNvSpPr>
            <a:spLocks noGrp="1" noChangeArrowheads="1"/>
          </p:cNvSpPr>
          <p:nvPr>
            <p:ph type="ftr" sz="quarter" idx="3"/>
          </p:nvPr>
        </p:nvSpPr>
        <p:spPr bwMode="auto">
          <a:xfrm>
            <a:off x="1763713" y="6308725"/>
            <a:ext cx="4679950" cy="187325"/>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smtClean="0"/>
            </a:lvl1pPr>
          </a:lstStyle>
          <a:p>
            <a:pPr>
              <a:defRPr/>
            </a:pPr>
            <a:r>
              <a:rPr lang="cs-CZ"/>
              <a:t>Název prezentace, nadpis prezentace  l  jméno příjmení</a:t>
            </a:r>
          </a:p>
        </p:txBody>
      </p:sp>
      <p:sp>
        <p:nvSpPr>
          <p:cNvPr id="1030" name="Rectangle 6"/>
          <p:cNvSpPr>
            <a:spLocks noGrp="1" noChangeArrowheads="1"/>
          </p:cNvSpPr>
          <p:nvPr>
            <p:ph type="sldNum" sz="quarter" idx="4"/>
          </p:nvPr>
        </p:nvSpPr>
        <p:spPr bwMode="auto">
          <a:xfrm>
            <a:off x="7451725" y="6021388"/>
            <a:ext cx="981075" cy="2159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smtClean="0"/>
            </a:lvl1pPr>
          </a:lstStyle>
          <a:p>
            <a:pPr>
              <a:defRPr/>
            </a:pPr>
            <a:fld id="{84759DBA-243B-4F71-BA0D-879EA6119563}" type="slidenum">
              <a:rPr lang="cs-CZ"/>
              <a:pPr>
                <a:defRPr/>
              </a:pPr>
              <a:t>‹#›</a:t>
            </a:fld>
            <a:endParaRPr lang="cs-CZ"/>
          </a:p>
        </p:txBody>
      </p:sp>
    </p:spTree>
  </p:cSld>
  <p:clrMap bg1="lt1" tx1="dk1" bg2="lt2" tx2="dk2" accent1="accent1" accent2="accent2" accent3="accent3" accent4="accent4" accent5="accent5" accent6="accent6" hlink="hlink" folHlink="folHlink"/>
  <p:sldLayoutIdLst>
    <p:sldLayoutId id="2147483671"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hf hdr="0"/>
  <p:txStyles>
    <p:titleStyle>
      <a:lvl1pPr algn="l" rtl="0" eaLnBrk="1" fontAlgn="base" hangingPunct="1">
        <a:spcBef>
          <a:spcPct val="0"/>
        </a:spcBef>
        <a:spcAft>
          <a:spcPct val="0"/>
        </a:spcAft>
        <a:defRPr sz="4400">
          <a:solidFill>
            <a:schemeClr val="tx2"/>
          </a:solidFill>
          <a:latin typeface="+mj-lt"/>
          <a:ea typeface="+mj-ea"/>
          <a:cs typeface="+mj-cs"/>
        </a:defRPr>
      </a:lvl1pPr>
      <a:lvl2pPr algn="l" rtl="0" eaLnBrk="1" fontAlgn="base" hangingPunct="1">
        <a:spcBef>
          <a:spcPct val="0"/>
        </a:spcBef>
        <a:spcAft>
          <a:spcPct val="0"/>
        </a:spcAft>
        <a:defRPr sz="4400">
          <a:solidFill>
            <a:schemeClr val="tx2"/>
          </a:solidFill>
          <a:latin typeface="Arial" charset="0"/>
        </a:defRPr>
      </a:lvl2pPr>
      <a:lvl3pPr algn="l" rtl="0" eaLnBrk="1" fontAlgn="base" hangingPunct="1">
        <a:spcBef>
          <a:spcPct val="0"/>
        </a:spcBef>
        <a:spcAft>
          <a:spcPct val="0"/>
        </a:spcAft>
        <a:defRPr sz="4400">
          <a:solidFill>
            <a:schemeClr val="tx2"/>
          </a:solidFill>
          <a:latin typeface="Arial" charset="0"/>
        </a:defRPr>
      </a:lvl3pPr>
      <a:lvl4pPr algn="l" rtl="0" eaLnBrk="1" fontAlgn="base" hangingPunct="1">
        <a:spcBef>
          <a:spcPct val="0"/>
        </a:spcBef>
        <a:spcAft>
          <a:spcPct val="0"/>
        </a:spcAft>
        <a:defRPr sz="4400">
          <a:solidFill>
            <a:schemeClr val="tx2"/>
          </a:solidFill>
          <a:latin typeface="Arial" charset="0"/>
        </a:defRPr>
      </a:lvl4pPr>
      <a:lvl5pPr algn="l" rtl="0" eaLnBrk="1" fontAlgn="base" hangingPunct="1">
        <a:spcBef>
          <a:spcPct val="0"/>
        </a:spcBef>
        <a:spcAft>
          <a:spcPct val="0"/>
        </a:spcAft>
        <a:defRPr sz="4400">
          <a:solidFill>
            <a:schemeClr val="tx2"/>
          </a:solidFill>
          <a:latin typeface="Arial" charset="0"/>
        </a:defRPr>
      </a:lvl5pPr>
      <a:lvl6pPr marL="457200" algn="l" rtl="0" eaLnBrk="1" fontAlgn="base" hangingPunct="1">
        <a:spcBef>
          <a:spcPct val="0"/>
        </a:spcBef>
        <a:spcAft>
          <a:spcPct val="0"/>
        </a:spcAft>
        <a:defRPr sz="4400">
          <a:solidFill>
            <a:schemeClr val="tx2"/>
          </a:solidFill>
          <a:latin typeface="Arial" charset="0"/>
        </a:defRPr>
      </a:lvl6pPr>
      <a:lvl7pPr marL="914400" algn="l" rtl="0" eaLnBrk="1" fontAlgn="base" hangingPunct="1">
        <a:spcBef>
          <a:spcPct val="0"/>
        </a:spcBef>
        <a:spcAft>
          <a:spcPct val="0"/>
        </a:spcAft>
        <a:defRPr sz="4400">
          <a:solidFill>
            <a:schemeClr val="tx2"/>
          </a:solidFill>
          <a:latin typeface="Arial" charset="0"/>
        </a:defRPr>
      </a:lvl7pPr>
      <a:lvl8pPr marL="1371600" algn="l" rtl="0" eaLnBrk="1" fontAlgn="base" hangingPunct="1">
        <a:spcBef>
          <a:spcPct val="0"/>
        </a:spcBef>
        <a:spcAft>
          <a:spcPct val="0"/>
        </a:spcAft>
        <a:defRPr sz="4400">
          <a:solidFill>
            <a:schemeClr val="tx2"/>
          </a:solidFill>
          <a:latin typeface="Arial" charset="0"/>
        </a:defRPr>
      </a:lvl8pPr>
      <a:lvl9pPr marL="1828800" algn="l" rtl="0" eaLnBrk="1" fontAlgn="base" hangingPunct="1">
        <a:spcBef>
          <a:spcPct val="0"/>
        </a:spcBef>
        <a:spcAft>
          <a:spcPct val="0"/>
        </a:spcAft>
        <a:defRPr sz="4400">
          <a:solidFill>
            <a:schemeClr val="tx2"/>
          </a:solidFill>
          <a:latin typeface="Arial" charset="0"/>
        </a:defRPr>
      </a:lvl9pPr>
    </p:titleStyle>
    <p:bodyStyle>
      <a:lvl1pPr marL="342900" indent="-342900" algn="l" rtl="0" eaLnBrk="1" fontAlgn="base" hangingPunct="1">
        <a:spcBef>
          <a:spcPct val="20000"/>
        </a:spcBef>
        <a:spcAft>
          <a:spcPct val="0"/>
        </a:spcAft>
        <a:buChar char="•"/>
        <a:defRPr sz="3200">
          <a:solidFill>
            <a:schemeClr val="tx1"/>
          </a:solidFill>
          <a:latin typeface="+mn-lt"/>
          <a:ea typeface="+mn-ea"/>
          <a:cs typeface="+mn-cs"/>
        </a:defRPr>
      </a:lvl1pPr>
      <a:lvl2pPr marL="742950" indent="-285750" algn="l" rtl="0" eaLnBrk="1" fontAlgn="base" hangingPunct="1">
        <a:spcBef>
          <a:spcPct val="20000"/>
        </a:spcBef>
        <a:spcAft>
          <a:spcPct val="0"/>
        </a:spcAft>
        <a:buChar char="•"/>
        <a:defRPr sz="2800">
          <a:solidFill>
            <a:schemeClr val="tx1"/>
          </a:solidFill>
          <a:latin typeface="+mn-lt"/>
        </a:defRPr>
      </a:lvl2pPr>
      <a:lvl3pPr marL="1143000" indent="-228600" algn="l" rtl="0" eaLnBrk="1" fontAlgn="base" hangingPunct="1">
        <a:spcBef>
          <a:spcPct val="20000"/>
        </a:spcBef>
        <a:spcAft>
          <a:spcPct val="0"/>
        </a:spcAft>
        <a:buChar char="•"/>
        <a:defRPr sz="2400">
          <a:solidFill>
            <a:schemeClr val="tx1"/>
          </a:solidFill>
          <a:latin typeface="+mn-lt"/>
        </a:defRPr>
      </a:lvl3pPr>
      <a:lvl4pPr marL="1600200" indent="-228600" algn="l" rtl="0" eaLnBrk="1" fontAlgn="base" hangingPunct="1">
        <a:spcBef>
          <a:spcPct val="20000"/>
        </a:spcBef>
        <a:spcAft>
          <a:spcPct val="0"/>
        </a:spcAft>
        <a:buChar char="•"/>
        <a:defRPr sz="2000">
          <a:solidFill>
            <a:schemeClr val="tx1"/>
          </a:solidFill>
          <a:latin typeface="+mn-lt"/>
        </a:defRPr>
      </a:lvl4pPr>
      <a:lvl5pPr marL="2057400" indent="-228600" algn="l" rtl="0" eaLnBrk="1" fontAlgn="base" hangingPunct="1">
        <a:spcBef>
          <a:spcPct val="20000"/>
        </a:spcBef>
        <a:spcAft>
          <a:spcPct val="0"/>
        </a:spcAft>
        <a:buChar char="•"/>
        <a:defRPr sz="2000">
          <a:solidFill>
            <a:schemeClr val="tx1"/>
          </a:solidFill>
          <a:latin typeface="+mn-lt"/>
        </a:defRPr>
      </a:lvl5pPr>
      <a:lvl6pPr marL="2514600" indent="-228600" algn="l" rtl="0" eaLnBrk="1" fontAlgn="base" hangingPunct="1">
        <a:spcBef>
          <a:spcPct val="20000"/>
        </a:spcBef>
        <a:spcAft>
          <a:spcPct val="0"/>
        </a:spcAft>
        <a:buChar char="•"/>
        <a:defRPr sz="2000">
          <a:solidFill>
            <a:schemeClr val="tx1"/>
          </a:solidFill>
          <a:latin typeface="+mn-lt"/>
        </a:defRPr>
      </a:lvl6pPr>
      <a:lvl7pPr marL="2971800" indent="-228600" algn="l" rtl="0" eaLnBrk="1" fontAlgn="base" hangingPunct="1">
        <a:spcBef>
          <a:spcPct val="20000"/>
        </a:spcBef>
        <a:spcAft>
          <a:spcPct val="0"/>
        </a:spcAft>
        <a:buChar char="•"/>
        <a:defRPr sz="2000">
          <a:solidFill>
            <a:schemeClr val="tx1"/>
          </a:solidFill>
          <a:latin typeface="+mn-lt"/>
        </a:defRPr>
      </a:lvl7pPr>
      <a:lvl8pPr marL="3429000" indent="-228600" algn="l" rtl="0" eaLnBrk="1" fontAlgn="base" hangingPunct="1">
        <a:spcBef>
          <a:spcPct val="20000"/>
        </a:spcBef>
        <a:spcAft>
          <a:spcPct val="0"/>
        </a:spcAft>
        <a:buChar char="•"/>
        <a:defRPr sz="2000">
          <a:solidFill>
            <a:schemeClr val="tx1"/>
          </a:solidFill>
          <a:latin typeface="+mn-lt"/>
        </a:defRPr>
      </a:lvl8pPr>
      <a:lvl9pPr marL="3886200" indent="-228600" algn="l" rtl="0" eaLnBrk="1" fontAlgn="base" hangingPunct="1">
        <a:spcBef>
          <a:spcPct val="20000"/>
        </a:spcBef>
        <a:spcAft>
          <a:spcPct val="0"/>
        </a:spcAft>
        <a:buChar char="•"/>
        <a:defRPr sz="2000">
          <a:solidFill>
            <a:schemeClr val="tx1"/>
          </a:solidFill>
          <a:latin typeface="+mn-lt"/>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microsoft.com/office/2007/relationships/media" Target="../media/media1.mp4"/><Relationship Id="rId2" Type="http://schemas.openxmlformats.org/officeDocument/2006/relationships/slideLayout" Target="../slideLayouts/slideLayout7.xml"/><Relationship Id="rId1" Type="http://schemas.openxmlformats.org/officeDocument/2006/relationships/video" Target="../media/media1.mp4"/><Relationship Id="rId5" Type="http://schemas.openxmlformats.org/officeDocument/2006/relationships/image" Target="../media/image4.jpe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a:xfrm>
            <a:off x="6240266" y="6339038"/>
            <a:ext cx="1774825" cy="215900"/>
          </a:xfrm>
        </p:spPr>
        <p:txBody>
          <a:bodyPr/>
          <a:lstStyle/>
          <a:p>
            <a:pPr>
              <a:defRPr/>
            </a:pPr>
            <a:fld id="{50BE95CF-5030-40C9-845D-BCB10CDCF2CA}" type="datetime1">
              <a:rPr lang="cs-CZ" smtClean="0"/>
              <a:pPr>
                <a:defRPr/>
              </a:pPr>
              <a:t>24.11.2025</a:t>
            </a:fld>
            <a:endParaRPr lang="cs-CZ" dirty="0"/>
          </a:p>
        </p:txBody>
      </p:sp>
      <p:sp>
        <p:nvSpPr>
          <p:cNvPr id="4" name="Zástupný symbol pro číslo snímku 3"/>
          <p:cNvSpPr>
            <a:spLocks noGrp="1"/>
          </p:cNvSpPr>
          <p:nvPr>
            <p:ph type="sldNum" sz="quarter" idx="12"/>
          </p:nvPr>
        </p:nvSpPr>
        <p:spPr>
          <a:xfrm>
            <a:off x="7394154" y="6097732"/>
            <a:ext cx="981075" cy="215900"/>
          </a:xfrm>
        </p:spPr>
        <p:txBody>
          <a:bodyPr/>
          <a:lstStyle/>
          <a:p>
            <a:pPr>
              <a:defRPr/>
            </a:pPr>
            <a:fld id="{A9C8E1E0-A28F-4B3D-9778-114EB9D8D832}" type="slidenum">
              <a:rPr lang="cs-CZ" smtClean="0"/>
              <a:pPr>
                <a:defRPr/>
              </a:pPr>
              <a:t>1</a:t>
            </a:fld>
            <a:endParaRPr lang="cs-CZ"/>
          </a:p>
        </p:txBody>
      </p:sp>
      <p:pic>
        <p:nvPicPr>
          <p:cNvPr id="5" name="6_dlouhý">
            <a:hlinkClick r:id="" action="ppaction://media"/>
          </p:cNvPr>
          <p:cNvPicPr>
            <a:picLocks noChangeAspect="1"/>
          </p:cNvPicPr>
          <p:nvPr>
            <a:videoFile r:link="rId1"/>
            <p:extLst>
              <p:ext uri="{DAA4B4D4-6D71-4841-9C94-3DE7FCFB9230}">
                <p14:media xmlns:p14="http://schemas.microsoft.com/office/powerpoint/2010/main" xmlns="" r:embed="rId3"/>
              </p:ext>
            </p:extLst>
          </p:nvPr>
        </p:nvPicPr>
        <p:blipFill>
          <a:blip r:embed="rId4" cstate="print"/>
          <a:stretch>
            <a:fillRect/>
          </a:stretch>
        </p:blipFill>
        <p:spPr>
          <a:xfrm>
            <a:off x="395536" y="764704"/>
            <a:ext cx="8375915" cy="4711452"/>
          </a:xfrm>
          <a:prstGeom prst="rect">
            <a:avLst/>
          </a:prstGeom>
        </p:spPr>
      </p:pic>
      <p:pic>
        <p:nvPicPr>
          <p:cNvPr id="6" name="Picture 2"/>
          <p:cNvPicPr>
            <a:picLocks noChangeAspect="1" noChangeArrowheads="1"/>
          </p:cNvPicPr>
          <p:nvPr/>
        </p:nvPicPr>
        <p:blipFill>
          <a:blip r:embed="rId5" cstate="print"/>
          <a:srcRect/>
          <a:stretch>
            <a:fillRect/>
          </a:stretch>
        </p:blipFill>
        <p:spPr bwMode="auto">
          <a:xfrm>
            <a:off x="8100392" y="6021288"/>
            <a:ext cx="513875" cy="576064"/>
          </a:xfrm>
          <a:prstGeom prst="rect">
            <a:avLst/>
          </a:prstGeom>
          <a:noFill/>
          <a:ln w="9525">
            <a:noFill/>
            <a:miter lim="800000"/>
            <a:headEnd/>
            <a:tailEnd/>
          </a:ln>
        </p:spPr>
      </p:pic>
      <p:sp>
        <p:nvSpPr>
          <p:cNvPr id="7" name="Zástupný symbol pro zápatí 4"/>
          <p:cNvSpPr txBox="1">
            <a:spLocks/>
          </p:cNvSpPr>
          <p:nvPr/>
        </p:nvSpPr>
        <p:spPr bwMode="auto">
          <a:xfrm>
            <a:off x="2483768" y="6301953"/>
            <a:ext cx="4679950" cy="187325"/>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defPPr>
              <a:defRPr lang="cs-CZ"/>
            </a:defPPr>
            <a:lvl1pPr algn="l" rtl="0" fontAlgn="base">
              <a:spcBef>
                <a:spcPct val="0"/>
              </a:spcBef>
              <a:spcAft>
                <a:spcPct val="0"/>
              </a:spcAft>
              <a:defRPr sz="1200"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defRPr/>
            </a:pPr>
            <a:r>
              <a:rPr lang="cs-CZ" smtClean="0"/>
              <a:t>KRAJSKÉ ŘEDITELSTVÍ POLICIE LIBERECKÉHO KRAJE</a:t>
            </a:r>
            <a:endParaRPr lang="cs-CZ" dirty="0"/>
          </a:p>
        </p:txBody>
      </p:sp>
      <p:sp>
        <p:nvSpPr>
          <p:cNvPr id="8" name="Zástupný symbol pro číslo snímku 5"/>
          <p:cNvSpPr txBox="1">
            <a:spLocks/>
          </p:cNvSpPr>
          <p:nvPr/>
        </p:nvSpPr>
        <p:spPr bwMode="auto">
          <a:xfrm>
            <a:off x="1619672" y="6381328"/>
            <a:ext cx="981075" cy="216024"/>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defPPr>
              <a:defRPr lang="cs-CZ"/>
            </a:defPPr>
            <a:lvl1pPr algn="r" rtl="0" fontAlgn="base">
              <a:spcBef>
                <a:spcPct val="0"/>
              </a:spcBef>
              <a:spcAft>
                <a:spcPct val="0"/>
              </a:spcAft>
              <a:defRPr sz="1200"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l">
              <a:defRPr/>
            </a:pPr>
            <a:fld id="{396BE91F-0826-4208-9DE0-E54FD95D9719}" type="slidenum">
              <a:rPr lang="cs-CZ" smtClean="0"/>
              <a:pPr algn="l">
                <a:defRPr/>
              </a:pPr>
              <a:t>1</a:t>
            </a:fld>
            <a:endParaRPr lang="cs-CZ" dirty="0"/>
          </a:p>
        </p:txBody>
      </p:sp>
      <p:sp>
        <p:nvSpPr>
          <p:cNvPr id="9" name="Zástupný symbol pro číslo snímku 5"/>
          <p:cNvSpPr txBox="1">
            <a:spLocks/>
          </p:cNvSpPr>
          <p:nvPr/>
        </p:nvSpPr>
        <p:spPr bwMode="auto">
          <a:xfrm>
            <a:off x="1619672" y="6381328"/>
            <a:ext cx="981075" cy="2159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defPPr>
              <a:defRPr lang="cs-CZ"/>
            </a:defPPr>
            <a:lvl1pPr algn="r" rtl="0" fontAlgn="base">
              <a:spcBef>
                <a:spcPct val="0"/>
              </a:spcBef>
              <a:spcAft>
                <a:spcPct val="0"/>
              </a:spcAft>
              <a:defRPr sz="1200"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l">
              <a:defRPr/>
            </a:pPr>
            <a:fld id="{396BE91F-0826-4208-9DE0-E54FD95D9719}" type="slidenum">
              <a:rPr lang="cs-CZ" smtClean="0"/>
              <a:pPr algn="l">
                <a:defRPr/>
              </a:pPr>
              <a:t>1</a:t>
            </a:fld>
            <a:endParaRPr lang="cs-CZ" dirty="0"/>
          </a:p>
        </p:txBody>
      </p:sp>
      <p:sp>
        <p:nvSpPr>
          <p:cNvPr id="10" name="Nadpis 1"/>
          <p:cNvSpPr txBox="1">
            <a:spLocks/>
          </p:cNvSpPr>
          <p:nvPr/>
        </p:nvSpPr>
        <p:spPr bwMode="auto">
          <a:xfrm>
            <a:off x="725066" y="332656"/>
            <a:ext cx="7200726" cy="323974"/>
          </a:xfrm>
          <a:prstGeom prst="rect">
            <a:avLst/>
          </a:prstGeom>
          <a:noFill/>
          <a:ln w="9525">
            <a:solidFill>
              <a:schemeClr val="tx1"/>
            </a:solidFill>
            <a:miter lim="800000"/>
            <a:headEnd/>
            <a:tailEnd/>
          </a:ln>
        </p:spPr>
        <p:txBody>
          <a:bodyPr vert="horz" wrap="square" lIns="288000" tIns="288000" rIns="288000" bIns="288000" numCol="1" anchor="ctr" anchorCtr="0" compatLnSpc="1">
            <a:prstTxWarp prst="textNoShape">
              <a:avLst/>
            </a:prstTxWarp>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lang="cs-CZ" sz="3200" kern="0" dirty="0" smtClean="0">
                <a:solidFill>
                  <a:schemeClr val="bg1"/>
                </a:solidFill>
                <a:latin typeface="+mj-lt"/>
                <a:ea typeface="+mj-ea"/>
                <a:cs typeface="+mj-cs"/>
              </a:rPr>
              <a:t>Největší zločinec číhá i na </a:t>
            </a:r>
            <a:r>
              <a:rPr lang="cs-CZ" sz="3200" kern="0" smtClean="0">
                <a:solidFill>
                  <a:schemeClr val="bg1"/>
                </a:solidFill>
                <a:latin typeface="+mj-lt"/>
                <a:ea typeface="+mj-ea"/>
                <a:cs typeface="+mj-cs"/>
              </a:rPr>
              <a:t>vaše dítě</a:t>
            </a:r>
            <a:endParaRPr kumimoji="0" lang="de-DE" sz="3200" b="0" i="1" u="none" strike="noStrike" kern="0" cap="none" spc="0" normalizeH="0" baseline="0" noProof="0" dirty="0" smtClean="0">
              <a:ln>
                <a:noFill/>
              </a:ln>
              <a:solidFill>
                <a:srgbClr val="FCF983"/>
              </a:solidFill>
              <a:effectLst/>
              <a:uLnTx/>
              <a:uFillTx/>
              <a:latin typeface="+mj-lt"/>
              <a:ea typeface="+mj-ea"/>
              <a:cs typeface="+mj-cs"/>
            </a:endParaRPr>
          </a:p>
        </p:txBody>
      </p:sp>
    </p:spTree>
    <p:extLst>
      <p:ext uri="{BB962C8B-B14F-4D97-AF65-F5344CB8AC3E}">
        <p14:creationId xmlns:p14="http://schemas.microsoft.com/office/powerpoint/2010/main" xmlns="" val="3993923996"/>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5"/>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5"/>
                                        </p:tgtEl>
                                      </p:cBhvr>
                                    </p:cmd>
                                  </p:childTnLst>
                                </p:cTn>
                              </p:par>
                            </p:childTnLst>
                          </p:cTn>
                        </p:par>
                      </p:childTnLst>
                    </p:cTn>
                  </p:par>
                </p:childTnLst>
              </p:cTn>
              <p:nextCondLst>
                <p:cond evt="onClick" delay="0">
                  <p:tgtEl>
                    <p:spTgt spid="5"/>
                  </p:tgtEl>
                </p:cond>
              </p:nextCondLst>
            </p:seq>
            <p:video>
              <p:cMediaNode vol="80000">
                <p:cTn id="7" fill="hold" display="0">
                  <p:stCondLst>
                    <p:cond delay="indefinite"/>
                  </p:stCondLst>
                </p:cTn>
                <p:tgtEl>
                  <p:spTgt spid="5"/>
                </p:tgtEl>
              </p:cMediaNode>
            </p:vide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Zástupný symbol pro datum 3"/>
          <p:cNvSpPr>
            <a:spLocks noGrp="1"/>
          </p:cNvSpPr>
          <p:nvPr>
            <p:ph type="dt" sz="half" idx="10"/>
          </p:nvPr>
        </p:nvSpPr>
        <p:spPr>
          <a:xfrm>
            <a:off x="6012160" y="6381328"/>
            <a:ext cx="1774825" cy="215900"/>
          </a:xfrm>
        </p:spPr>
        <p:txBody>
          <a:bodyPr/>
          <a:lstStyle/>
          <a:p>
            <a:pPr>
              <a:defRPr/>
            </a:pPr>
            <a:fld id="{86C3DBB1-FE87-49D0-8962-91A0F91D82DD}" type="datetime1">
              <a:rPr lang="cs-CZ" smtClean="0"/>
              <a:pPr>
                <a:defRPr/>
              </a:pPr>
              <a:t>24.11.2025</a:t>
            </a:fld>
            <a:endParaRPr lang="cs-CZ" dirty="0"/>
          </a:p>
        </p:txBody>
      </p:sp>
      <p:sp>
        <p:nvSpPr>
          <p:cNvPr id="5" name="Zástupný symbol pro zápatí 4"/>
          <p:cNvSpPr>
            <a:spLocks noGrp="1"/>
          </p:cNvSpPr>
          <p:nvPr>
            <p:ph type="ftr" sz="quarter" idx="11"/>
          </p:nvPr>
        </p:nvSpPr>
        <p:spPr>
          <a:xfrm>
            <a:off x="2454498" y="6215657"/>
            <a:ext cx="4679950" cy="187325"/>
          </a:xfrm>
        </p:spPr>
        <p:txBody>
          <a:bodyPr/>
          <a:lstStyle/>
          <a:p>
            <a:pPr algn="ctr">
              <a:defRPr/>
            </a:pPr>
            <a:r>
              <a:rPr lang="cs-CZ" dirty="0" smtClean="0"/>
              <a:t>KRAJSKÉ ŘEDITELSTVÍ POLICIE LIBERECKÉHO KRAJE</a:t>
            </a:r>
            <a:endParaRPr lang="cs-CZ" dirty="0"/>
          </a:p>
        </p:txBody>
      </p:sp>
      <p:sp>
        <p:nvSpPr>
          <p:cNvPr id="6" name="Zástupný symbol pro číslo snímku 5"/>
          <p:cNvSpPr>
            <a:spLocks noGrp="1"/>
          </p:cNvSpPr>
          <p:nvPr>
            <p:ph type="sldNum" sz="quarter" idx="12"/>
          </p:nvPr>
        </p:nvSpPr>
        <p:spPr>
          <a:xfrm>
            <a:off x="1619672" y="6381328"/>
            <a:ext cx="981075" cy="215900"/>
          </a:xfrm>
        </p:spPr>
        <p:txBody>
          <a:bodyPr/>
          <a:lstStyle/>
          <a:p>
            <a:pPr algn="l">
              <a:defRPr/>
            </a:pPr>
            <a:fld id="{396BE91F-0826-4208-9DE0-E54FD95D9719}" type="slidenum">
              <a:rPr lang="cs-CZ" smtClean="0"/>
              <a:pPr algn="l">
                <a:defRPr/>
              </a:pPr>
              <a:t>2</a:t>
            </a:fld>
            <a:endParaRPr lang="cs-CZ" dirty="0"/>
          </a:p>
        </p:txBody>
      </p:sp>
      <p:pic>
        <p:nvPicPr>
          <p:cNvPr id="18434" name="Picture 2"/>
          <p:cNvPicPr>
            <a:picLocks noChangeAspect="1" noChangeArrowheads="1"/>
          </p:cNvPicPr>
          <p:nvPr/>
        </p:nvPicPr>
        <p:blipFill>
          <a:blip r:embed="rId2" cstate="print"/>
          <a:srcRect/>
          <a:stretch>
            <a:fillRect/>
          </a:stretch>
        </p:blipFill>
        <p:spPr bwMode="auto">
          <a:xfrm>
            <a:off x="8100392" y="6021288"/>
            <a:ext cx="513875" cy="576064"/>
          </a:xfrm>
          <a:prstGeom prst="rect">
            <a:avLst/>
          </a:prstGeom>
          <a:noFill/>
          <a:ln w="9525">
            <a:noFill/>
            <a:miter lim="800000"/>
            <a:headEnd/>
            <a:tailEnd/>
          </a:ln>
        </p:spPr>
      </p:pic>
      <p:sp>
        <p:nvSpPr>
          <p:cNvPr id="7" name="Nadpis 1"/>
          <p:cNvSpPr txBox="1">
            <a:spLocks/>
          </p:cNvSpPr>
          <p:nvPr/>
        </p:nvSpPr>
        <p:spPr bwMode="auto">
          <a:xfrm>
            <a:off x="725066" y="332656"/>
            <a:ext cx="7200726" cy="1080120"/>
          </a:xfrm>
          <a:prstGeom prst="rect">
            <a:avLst/>
          </a:prstGeom>
          <a:noFill/>
          <a:ln w="9525">
            <a:solidFill>
              <a:schemeClr val="tx1"/>
            </a:solidFill>
            <a:miter lim="800000"/>
            <a:headEnd/>
            <a:tailEnd/>
          </a:ln>
        </p:spPr>
        <p:txBody>
          <a:bodyPr vert="horz" wrap="square" lIns="288000" tIns="288000" rIns="288000" bIns="288000" numCol="1" anchor="ctr" anchorCtr="0" compatLnSpc="1">
            <a:prstTxWarp prst="textNoShape">
              <a:avLst/>
            </a:prstTxWarp>
          </a:bodyPr>
          <a:lstStyle/>
          <a:p>
            <a:pPr algn="ctr"/>
            <a:r>
              <a:rPr lang="cs-CZ" sz="3200" dirty="0" smtClean="0">
                <a:solidFill>
                  <a:schemeClr val="bg1"/>
                </a:solidFill>
              </a:rPr>
              <a:t>ZÁSADY BEZPEČNÉHO CHOVÁNÍ PŘI KONTAKTU S CIZÍ OSOBOU</a:t>
            </a:r>
            <a:endParaRPr lang="cs-CZ" sz="1400" dirty="0">
              <a:solidFill>
                <a:schemeClr val="bg1"/>
              </a:solidFill>
            </a:endParaRPr>
          </a:p>
        </p:txBody>
      </p:sp>
      <p:pic>
        <p:nvPicPr>
          <p:cNvPr id="3" name="Obrázek 2"/>
          <p:cNvPicPr>
            <a:picLocks noChangeAspect="1"/>
          </p:cNvPicPr>
          <p:nvPr/>
        </p:nvPicPr>
        <p:blipFill>
          <a:blip r:embed="rId3" cstate="print">
            <a:extLst>
              <a:ext uri="{28A0092B-C50C-407E-A947-70E740481C1C}">
                <a14:useLocalDpi xmlns:a14="http://schemas.microsoft.com/office/drawing/2010/main" xmlns="" val="0"/>
              </a:ext>
            </a:extLst>
          </a:blip>
          <a:stretch>
            <a:fillRect/>
          </a:stretch>
        </p:blipFill>
        <p:spPr>
          <a:xfrm>
            <a:off x="725066" y="1578447"/>
            <a:ext cx="7200726" cy="4010794"/>
          </a:xfrm>
          <a:prstGeom prst="rect">
            <a:avLst/>
          </a:prstGeom>
        </p:spPr>
      </p:pic>
    </p:spTree>
    <p:extLst>
      <p:ext uri="{BB962C8B-B14F-4D97-AF65-F5344CB8AC3E}">
        <p14:creationId xmlns:p14="http://schemas.microsoft.com/office/powerpoint/2010/main" xmlns="" val="2405220884"/>
      </p:ext>
    </p:extLst>
  </p:cSld>
  <p:clrMapOvr>
    <a:masterClrMapping/>
  </p:clrMapOvr>
  <p:transition/>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Zástupný symbol pro datum 3"/>
          <p:cNvSpPr>
            <a:spLocks noGrp="1"/>
          </p:cNvSpPr>
          <p:nvPr>
            <p:ph type="dt" sz="half" idx="10"/>
          </p:nvPr>
        </p:nvSpPr>
        <p:spPr>
          <a:xfrm>
            <a:off x="6012160" y="6381328"/>
            <a:ext cx="1774825" cy="215900"/>
          </a:xfrm>
        </p:spPr>
        <p:txBody>
          <a:bodyPr/>
          <a:lstStyle/>
          <a:p>
            <a:pPr>
              <a:defRPr/>
            </a:pPr>
            <a:fld id="{86C3DBB1-FE87-49D0-8962-91A0F91D82DD}" type="datetime1">
              <a:rPr lang="cs-CZ" smtClean="0"/>
              <a:pPr>
                <a:defRPr/>
              </a:pPr>
              <a:t>24.11.2025</a:t>
            </a:fld>
            <a:endParaRPr lang="cs-CZ" dirty="0"/>
          </a:p>
        </p:txBody>
      </p:sp>
      <p:sp>
        <p:nvSpPr>
          <p:cNvPr id="5" name="Zástupný symbol pro zápatí 4"/>
          <p:cNvSpPr>
            <a:spLocks noGrp="1"/>
          </p:cNvSpPr>
          <p:nvPr>
            <p:ph type="ftr" sz="quarter" idx="11"/>
          </p:nvPr>
        </p:nvSpPr>
        <p:spPr>
          <a:xfrm>
            <a:off x="2454498" y="6215657"/>
            <a:ext cx="4679950" cy="187325"/>
          </a:xfrm>
        </p:spPr>
        <p:txBody>
          <a:bodyPr/>
          <a:lstStyle/>
          <a:p>
            <a:pPr algn="ctr">
              <a:defRPr/>
            </a:pPr>
            <a:r>
              <a:rPr lang="cs-CZ" dirty="0" smtClean="0"/>
              <a:t>KRAJSKÉ ŘEDITELSTVÍ POLICIE LIBERECKÉHO KRAJE</a:t>
            </a:r>
            <a:endParaRPr lang="cs-CZ" dirty="0"/>
          </a:p>
        </p:txBody>
      </p:sp>
      <p:sp>
        <p:nvSpPr>
          <p:cNvPr id="6" name="Zástupný symbol pro číslo snímku 5"/>
          <p:cNvSpPr>
            <a:spLocks noGrp="1"/>
          </p:cNvSpPr>
          <p:nvPr>
            <p:ph type="sldNum" sz="quarter" idx="12"/>
          </p:nvPr>
        </p:nvSpPr>
        <p:spPr>
          <a:xfrm>
            <a:off x="1619672" y="6381328"/>
            <a:ext cx="981075" cy="215900"/>
          </a:xfrm>
        </p:spPr>
        <p:txBody>
          <a:bodyPr/>
          <a:lstStyle/>
          <a:p>
            <a:pPr algn="l">
              <a:defRPr/>
            </a:pPr>
            <a:fld id="{396BE91F-0826-4208-9DE0-E54FD95D9719}" type="slidenum">
              <a:rPr lang="cs-CZ" smtClean="0"/>
              <a:pPr algn="l">
                <a:defRPr/>
              </a:pPr>
              <a:t>3</a:t>
            </a:fld>
            <a:endParaRPr lang="cs-CZ" dirty="0"/>
          </a:p>
        </p:txBody>
      </p:sp>
      <p:pic>
        <p:nvPicPr>
          <p:cNvPr id="18434" name="Picture 2"/>
          <p:cNvPicPr>
            <a:picLocks noChangeAspect="1" noChangeArrowheads="1"/>
          </p:cNvPicPr>
          <p:nvPr/>
        </p:nvPicPr>
        <p:blipFill>
          <a:blip r:embed="rId2" cstate="print"/>
          <a:srcRect/>
          <a:stretch>
            <a:fillRect/>
          </a:stretch>
        </p:blipFill>
        <p:spPr bwMode="auto">
          <a:xfrm>
            <a:off x="8100392" y="6021288"/>
            <a:ext cx="513875" cy="576064"/>
          </a:xfrm>
          <a:prstGeom prst="rect">
            <a:avLst/>
          </a:prstGeom>
          <a:noFill/>
          <a:ln w="9525">
            <a:noFill/>
            <a:miter lim="800000"/>
            <a:headEnd/>
            <a:tailEnd/>
          </a:ln>
        </p:spPr>
      </p:pic>
      <p:sp>
        <p:nvSpPr>
          <p:cNvPr id="7" name="Nadpis 1"/>
          <p:cNvSpPr txBox="1">
            <a:spLocks/>
          </p:cNvSpPr>
          <p:nvPr/>
        </p:nvSpPr>
        <p:spPr bwMode="auto">
          <a:xfrm>
            <a:off x="725066" y="332656"/>
            <a:ext cx="7200726" cy="756084"/>
          </a:xfrm>
          <a:prstGeom prst="rect">
            <a:avLst/>
          </a:prstGeom>
          <a:noFill/>
          <a:ln w="9525">
            <a:solidFill>
              <a:schemeClr val="tx1"/>
            </a:solidFill>
            <a:miter lim="800000"/>
            <a:headEnd/>
            <a:tailEnd/>
          </a:ln>
        </p:spPr>
        <p:txBody>
          <a:bodyPr vert="horz" wrap="square" lIns="288000" tIns="288000" rIns="288000" bIns="288000" numCol="1" anchor="ctr" anchorCtr="0" compatLnSpc="1">
            <a:prstTxWarp prst="textNoShape">
              <a:avLst/>
            </a:prstTxWarp>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cs-CZ" sz="3200" b="0" i="0" u="none" strike="noStrike" kern="0" cap="none" spc="0" normalizeH="0" baseline="0" noProof="0" dirty="0" smtClean="0">
                <a:ln>
                  <a:noFill/>
                </a:ln>
                <a:solidFill>
                  <a:schemeClr val="bg1"/>
                </a:solidFill>
                <a:effectLst/>
                <a:uLnTx/>
                <a:uFillTx/>
                <a:latin typeface="+mj-lt"/>
                <a:ea typeface="+mj-ea"/>
                <a:cs typeface="+mj-cs"/>
              </a:rPr>
              <a:t>HODNÝ</a:t>
            </a:r>
            <a:r>
              <a:rPr kumimoji="0" lang="cs-CZ" sz="3200" b="0" i="0" u="none" strike="noStrike" kern="0" cap="none" spc="0" normalizeH="0" noProof="0" dirty="0" smtClean="0">
                <a:ln>
                  <a:noFill/>
                </a:ln>
                <a:solidFill>
                  <a:schemeClr val="bg1"/>
                </a:solidFill>
                <a:effectLst/>
                <a:uLnTx/>
                <a:uFillTx/>
                <a:latin typeface="+mj-lt"/>
                <a:ea typeface="+mj-ea"/>
                <a:cs typeface="+mj-cs"/>
              </a:rPr>
              <a:t> NEBO ZLÝ</a:t>
            </a:r>
            <a:endParaRPr kumimoji="0" lang="de-DE" sz="3200" b="0" i="1" u="none" strike="noStrike" kern="0" cap="none" spc="0" normalizeH="0" baseline="0" noProof="0" dirty="0" smtClean="0">
              <a:ln>
                <a:noFill/>
              </a:ln>
              <a:solidFill>
                <a:srgbClr val="FCF983"/>
              </a:solidFill>
              <a:effectLst/>
              <a:uLnTx/>
              <a:uFillTx/>
              <a:latin typeface="+mj-lt"/>
              <a:ea typeface="+mj-ea"/>
              <a:cs typeface="+mj-cs"/>
            </a:endParaRPr>
          </a:p>
        </p:txBody>
      </p:sp>
      <p:sp>
        <p:nvSpPr>
          <p:cNvPr id="8" name="TextovéPole 7"/>
          <p:cNvSpPr txBox="1"/>
          <p:nvPr/>
        </p:nvSpPr>
        <p:spPr>
          <a:xfrm>
            <a:off x="590404" y="1391258"/>
            <a:ext cx="7776864" cy="2308324"/>
          </a:xfrm>
          <a:prstGeom prst="rect">
            <a:avLst/>
          </a:prstGeom>
          <a:noFill/>
        </p:spPr>
        <p:txBody>
          <a:bodyPr wrap="square" rtlCol="0">
            <a:spAutoFit/>
          </a:bodyPr>
          <a:lstStyle/>
          <a:p>
            <a:pPr marL="342900" indent="-342900" algn="just">
              <a:buFont typeface="Wingdings" panose="05000000000000000000" pitchFamily="2" charset="2"/>
              <a:buChar char="q"/>
            </a:pPr>
            <a:r>
              <a:rPr lang="cs-CZ" sz="2400" dirty="0"/>
              <a:t>Po ulici jdou vedle sebe dva muži. První je oblečený ve špinavých montérkách, mračí se a je zarostlý černým vousem. Druhý muž je hezky oděný v bílém saku a usmívá se</a:t>
            </a:r>
            <a:r>
              <a:rPr lang="cs-CZ" sz="2400" dirty="0" smtClean="0"/>
              <a:t>.</a:t>
            </a:r>
          </a:p>
          <a:p>
            <a:pPr marL="342900" indent="-342900" algn="just">
              <a:buFont typeface="Wingdings" panose="05000000000000000000" pitchFamily="2" charset="2"/>
              <a:buChar char="q"/>
            </a:pPr>
            <a:endParaRPr lang="cs-CZ" sz="2400" dirty="0"/>
          </a:p>
          <a:p>
            <a:pPr marL="342900" indent="-342900" algn="just">
              <a:buFont typeface="Wingdings" panose="05000000000000000000" pitchFamily="2" charset="2"/>
              <a:buChar char="q"/>
            </a:pPr>
            <a:r>
              <a:rPr lang="cs-CZ" sz="2400" dirty="0" smtClean="0"/>
              <a:t> </a:t>
            </a:r>
            <a:r>
              <a:rPr lang="cs-CZ" sz="2400" dirty="0"/>
              <a:t>Poznáte, který z nich je hodný a který zlý? </a:t>
            </a:r>
          </a:p>
        </p:txBody>
      </p:sp>
    </p:spTree>
    <p:extLst>
      <p:ext uri="{BB962C8B-B14F-4D97-AF65-F5344CB8AC3E}">
        <p14:creationId xmlns:p14="http://schemas.microsoft.com/office/powerpoint/2010/main" xmlns="" val="2665643780"/>
      </p:ext>
    </p:extLst>
  </p:cSld>
  <p:clrMapOvr>
    <a:masterClrMapping/>
  </p:clrMapOvr>
  <p:transition/>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Zástupný symbol pro datum 3"/>
          <p:cNvSpPr>
            <a:spLocks noGrp="1"/>
          </p:cNvSpPr>
          <p:nvPr>
            <p:ph type="dt" sz="half" idx="10"/>
          </p:nvPr>
        </p:nvSpPr>
        <p:spPr>
          <a:xfrm>
            <a:off x="6012160" y="6381328"/>
            <a:ext cx="1774825" cy="215900"/>
          </a:xfrm>
        </p:spPr>
        <p:txBody>
          <a:bodyPr/>
          <a:lstStyle/>
          <a:p>
            <a:pPr>
              <a:defRPr/>
            </a:pPr>
            <a:fld id="{86C3DBB1-FE87-49D0-8962-91A0F91D82DD}" type="datetime1">
              <a:rPr lang="cs-CZ" smtClean="0"/>
              <a:pPr>
                <a:defRPr/>
              </a:pPr>
              <a:t>24.11.2025</a:t>
            </a:fld>
            <a:endParaRPr lang="cs-CZ" dirty="0"/>
          </a:p>
        </p:txBody>
      </p:sp>
      <p:sp>
        <p:nvSpPr>
          <p:cNvPr id="5" name="Zástupný symbol pro zápatí 4"/>
          <p:cNvSpPr>
            <a:spLocks noGrp="1"/>
          </p:cNvSpPr>
          <p:nvPr>
            <p:ph type="ftr" sz="quarter" idx="11"/>
          </p:nvPr>
        </p:nvSpPr>
        <p:spPr>
          <a:xfrm>
            <a:off x="2454498" y="6215657"/>
            <a:ext cx="4679950" cy="187325"/>
          </a:xfrm>
        </p:spPr>
        <p:txBody>
          <a:bodyPr/>
          <a:lstStyle/>
          <a:p>
            <a:pPr algn="ctr">
              <a:defRPr/>
            </a:pPr>
            <a:r>
              <a:rPr lang="cs-CZ" dirty="0" smtClean="0"/>
              <a:t>KRAJSKÉ ŘEDITELSTVÍ POLICIE LIBERECKÉHO KRAJE</a:t>
            </a:r>
            <a:endParaRPr lang="cs-CZ" dirty="0"/>
          </a:p>
        </p:txBody>
      </p:sp>
      <p:sp>
        <p:nvSpPr>
          <p:cNvPr id="6" name="Zástupný symbol pro číslo snímku 5"/>
          <p:cNvSpPr>
            <a:spLocks noGrp="1"/>
          </p:cNvSpPr>
          <p:nvPr>
            <p:ph type="sldNum" sz="quarter" idx="12"/>
          </p:nvPr>
        </p:nvSpPr>
        <p:spPr>
          <a:xfrm>
            <a:off x="1619672" y="6381328"/>
            <a:ext cx="981075" cy="215900"/>
          </a:xfrm>
        </p:spPr>
        <p:txBody>
          <a:bodyPr/>
          <a:lstStyle/>
          <a:p>
            <a:pPr algn="l">
              <a:defRPr/>
            </a:pPr>
            <a:fld id="{396BE91F-0826-4208-9DE0-E54FD95D9719}" type="slidenum">
              <a:rPr lang="cs-CZ" smtClean="0"/>
              <a:pPr algn="l">
                <a:defRPr/>
              </a:pPr>
              <a:t>4</a:t>
            </a:fld>
            <a:endParaRPr lang="cs-CZ" dirty="0"/>
          </a:p>
        </p:txBody>
      </p:sp>
      <p:pic>
        <p:nvPicPr>
          <p:cNvPr id="18434" name="Picture 2"/>
          <p:cNvPicPr>
            <a:picLocks noChangeAspect="1" noChangeArrowheads="1"/>
          </p:cNvPicPr>
          <p:nvPr/>
        </p:nvPicPr>
        <p:blipFill>
          <a:blip r:embed="rId2" cstate="print"/>
          <a:srcRect/>
          <a:stretch>
            <a:fillRect/>
          </a:stretch>
        </p:blipFill>
        <p:spPr bwMode="auto">
          <a:xfrm>
            <a:off x="8100392" y="6021288"/>
            <a:ext cx="513875" cy="576064"/>
          </a:xfrm>
          <a:prstGeom prst="rect">
            <a:avLst/>
          </a:prstGeom>
          <a:noFill/>
          <a:ln w="9525">
            <a:noFill/>
            <a:miter lim="800000"/>
            <a:headEnd/>
            <a:tailEnd/>
          </a:ln>
        </p:spPr>
      </p:pic>
      <p:sp>
        <p:nvSpPr>
          <p:cNvPr id="7" name="Nadpis 1"/>
          <p:cNvSpPr txBox="1">
            <a:spLocks/>
          </p:cNvSpPr>
          <p:nvPr/>
        </p:nvSpPr>
        <p:spPr bwMode="auto">
          <a:xfrm>
            <a:off x="725066" y="332656"/>
            <a:ext cx="7200726" cy="756084"/>
          </a:xfrm>
          <a:prstGeom prst="rect">
            <a:avLst/>
          </a:prstGeom>
          <a:noFill/>
          <a:ln w="9525">
            <a:solidFill>
              <a:schemeClr val="tx1"/>
            </a:solidFill>
            <a:miter lim="800000"/>
            <a:headEnd/>
            <a:tailEnd/>
          </a:ln>
        </p:spPr>
        <p:txBody>
          <a:bodyPr vert="horz" wrap="square" lIns="288000" tIns="288000" rIns="288000" bIns="288000" numCol="1" anchor="ctr" anchorCtr="0" compatLnSpc="1">
            <a:prstTxWarp prst="textNoShape">
              <a:avLst/>
            </a:prstTxWarp>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cs-CZ" sz="3200" b="0" i="0" u="none" strike="noStrike" kern="0" cap="none" spc="0" normalizeH="0" baseline="0" noProof="0" dirty="0" smtClean="0">
                <a:ln>
                  <a:noFill/>
                </a:ln>
                <a:solidFill>
                  <a:schemeClr val="bg1"/>
                </a:solidFill>
                <a:effectLst/>
                <a:uLnTx/>
                <a:uFillTx/>
                <a:latin typeface="+mj-lt"/>
                <a:ea typeface="+mj-ea"/>
                <a:cs typeface="+mj-cs"/>
              </a:rPr>
              <a:t>HODNÝ</a:t>
            </a:r>
            <a:r>
              <a:rPr kumimoji="0" lang="cs-CZ" sz="3200" b="0" i="0" u="none" strike="noStrike" kern="0" cap="none" spc="0" normalizeH="0" noProof="0" dirty="0" smtClean="0">
                <a:ln>
                  <a:noFill/>
                </a:ln>
                <a:solidFill>
                  <a:schemeClr val="bg1"/>
                </a:solidFill>
                <a:effectLst/>
                <a:uLnTx/>
                <a:uFillTx/>
                <a:latin typeface="+mj-lt"/>
                <a:ea typeface="+mj-ea"/>
                <a:cs typeface="+mj-cs"/>
              </a:rPr>
              <a:t> NEBO ZLÝ</a:t>
            </a:r>
            <a:endParaRPr kumimoji="0" lang="de-DE" sz="3200" b="0" i="1" u="none" strike="noStrike" kern="0" cap="none" spc="0" normalizeH="0" baseline="0" noProof="0" dirty="0" smtClean="0">
              <a:ln>
                <a:noFill/>
              </a:ln>
              <a:solidFill>
                <a:srgbClr val="FCF983"/>
              </a:solidFill>
              <a:effectLst/>
              <a:uLnTx/>
              <a:uFillTx/>
              <a:latin typeface="+mj-lt"/>
              <a:ea typeface="+mj-ea"/>
              <a:cs typeface="+mj-cs"/>
            </a:endParaRPr>
          </a:p>
        </p:txBody>
      </p:sp>
      <p:sp>
        <p:nvSpPr>
          <p:cNvPr id="8" name="TextovéPole 7"/>
          <p:cNvSpPr txBox="1"/>
          <p:nvPr/>
        </p:nvSpPr>
        <p:spPr>
          <a:xfrm>
            <a:off x="590404" y="1391258"/>
            <a:ext cx="7776864" cy="2677656"/>
          </a:xfrm>
          <a:prstGeom prst="rect">
            <a:avLst/>
          </a:prstGeom>
          <a:noFill/>
        </p:spPr>
        <p:txBody>
          <a:bodyPr wrap="square" rtlCol="0">
            <a:spAutoFit/>
          </a:bodyPr>
          <a:lstStyle/>
          <a:p>
            <a:pPr marL="342900" indent="-342900" algn="just">
              <a:buFont typeface="Wingdings" panose="05000000000000000000" pitchFamily="2" charset="2"/>
              <a:buChar char="q"/>
            </a:pPr>
            <a:r>
              <a:rPr lang="cs-CZ" sz="2400" dirty="0" smtClean="0"/>
              <a:t>Mračící </a:t>
            </a:r>
            <a:r>
              <a:rPr lang="cs-CZ" sz="2400" dirty="0"/>
              <a:t>muž se vrací z práce, je unavený, neboť celý den pracoval na havárii vodního potrubí, a jediné na co se těší jsou jeho dvě malé děti. </a:t>
            </a:r>
            <a:endParaRPr lang="cs-CZ" sz="2400" dirty="0" smtClean="0"/>
          </a:p>
          <a:p>
            <a:pPr marL="342900" indent="-342900" algn="just">
              <a:buFont typeface="Wingdings" panose="05000000000000000000" pitchFamily="2" charset="2"/>
              <a:buChar char="q"/>
            </a:pPr>
            <a:endParaRPr lang="cs-CZ" sz="2400" dirty="0"/>
          </a:p>
          <a:p>
            <a:pPr marL="342900" indent="-342900" algn="just">
              <a:buFont typeface="Wingdings" panose="05000000000000000000" pitchFamily="2" charset="2"/>
              <a:buChar char="q"/>
            </a:pPr>
            <a:r>
              <a:rPr lang="cs-CZ" sz="2400" dirty="0" smtClean="0"/>
              <a:t>Čistý</a:t>
            </a:r>
            <a:r>
              <a:rPr lang="cs-CZ" sz="2400" dirty="0"/>
              <a:t>, usměvavý muž před chvílí okradl babičku o její celoživotní úspory a má z toho velikou radost. </a:t>
            </a:r>
            <a:endParaRPr lang="cs-CZ" sz="2400" dirty="0" smtClean="0"/>
          </a:p>
          <a:p>
            <a:pPr algn="ctr"/>
            <a:endParaRPr lang="cs-CZ" sz="2400" dirty="0"/>
          </a:p>
        </p:txBody>
      </p:sp>
    </p:spTree>
    <p:extLst>
      <p:ext uri="{BB962C8B-B14F-4D97-AF65-F5344CB8AC3E}">
        <p14:creationId xmlns:p14="http://schemas.microsoft.com/office/powerpoint/2010/main" xmlns="" val="2192777529"/>
      </p:ext>
    </p:extLst>
  </p:cSld>
  <p:clrMapOvr>
    <a:masterClrMapping/>
  </p:clrMapOvr>
  <p:transition/>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Zástupný symbol pro datum 3"/>
          <p:cNvSpPr>
            <a:spLocks noGrp="1"/>
          </p:cNvSpPr>
          <p:nvPr>
            <p:ph type="dt" sz="half" idx="10"/>
          </p:nvPr>
        </p:nvSpPr>
        <p:spPr>
          <a:xfrm>
            <a:off x="6012160" y="6381328"/>
            <a:ext cx="1774825" cy="215900"/>
          </a:xfrm>
        </p:spPr>
        <p:txBody>
          <a:bodyPr/>
          <a:lstStyle/>
          <a:p>
            <a:pPr>
              <a:defRPr/>
            </a:pPr>
            <a:fld id="{86C3DBB1-FE87-49D0-8962-91A0F91D82DD}" type="datetime1">
              <a:rPr lang="cs-CZ" smtClean="0"/>
              <a:pPr>
                <a:defRPr/>
              </a:pPr>
              <a:t>24.11.2025</a:t>
            </a:fld>
            <a:endParaRPr lang="cs-CZ" dirty="0"/>
          </a:p>
        </p:txBody>
      </p:sp>
      <p:sp>
        <p:nvSpPr>
          <p:cNvPr id="5" name="Zástupný symbol pro zápatí 4"/>
          <p:cNvSpPr>
            <a:spLocks noGrp="1"/>
          </p:cNvSpPr>
          <p:nvPr>
            <p:ph type="ftr" sz="quarter" idx="11"/>
          </p:nvPr>
        </p:nvSpPr>
        <p:spPr>
          <a:xfrm>
            <a:off x="2454498" y="6215657"/>
            <a:ext cx="4679950" cy="187325"/>
          </a:xfrm>
        </p:spPr>
        <p:txBody>
          <a:bodyPr/>
          <a:lstStyle/>
          <a:p>
            <a:pPr algn="ctr">
              <a:defRPr/>
            </a:pPr>
            <a:r>
              <a:rPr lang="cs-CZ" dirty="0" smtClean="0"/>
              <a:t>KRAJSKÉ ŘEDITELSTVÍ POLICIE LIBERECKÉHO KRAJE</a:t>
            </a:r>
            <a:endParaRPr lang="cs-CZ" dirty="0"/>
          </a:p>
        </p:txBody>
      </p:sp>
      <p:sp>
        <p:nvSpPr>
          <p:cNvPr id="6" name="Zástupný symbol pro číslo snímku 5"/>
          <p:cNvSpPr>
            <a:spLocks noGrp="1"/>
          </p:cNvSpPr>
          <p:nvPr>
            <p:ph type="sldNum" sz="quarter" idx="12"/>
          </p:nvPr>
        </p:nvSpPr>
        <p:spPr>
          <a:xfrm>
            <a:off x="1619672" y="6381328"/>
            <a:ext cx="981075" cy="215900"/>
          </a:xfrm>
        </p:spPr>
        <p:txBody>
          <a:bodyPr/>
          <a:lstStyle/>
          <a:p>
            <a:pPr algn="l">
              <a:defRPr/>
            </a:pPr>
            <a:fld id="{396BE91F-0826-4208-9DE0-E54FD95D9719}" type="slidenum">
              <a:rPr lang="cs-CZ" smtClean="0"/>
              <a:pPr algn="l">
                <a:defRPr/>
              </a:pPr>
              <a:t>5</a:t>
            </a:fld>
            <a:endParaRPr lang="cs-CZ" dirty="0"/>
          </a:p>
        </p:txBody>
      </p:sp>
      <p:pic>
        <p:nvPicPr>
          <p:cNvPr id="18434" name="Picture 2"/>
          <p:cNvPicPr>
            <a:picLocks noChangeAspect="1" noChangeArrowheads="1"/>
          </p:cNvPicPr>
          <p:nvPr/>
        </p:nvPicPr>
        <p:blipFill>
          <a:blip r:embed="rId2" cstate="print"/>
          <a:srcRect/>
          <a:stretch>
            <a:fillRect/>
          </a:stretch>
        </p:blipFill>
        <p:spPr bwMode="auto">
          <a:xfrm>
            <a:off x="8100392" y="6021288"/>
            <a:ext cx="513875" cy="576064"/>
          </a:xfrm>
          <a:prstGeom prst="rect">
            <a:avLst/>
          </a:prstGeom>
          <a:noFill/>
          <a:ln w="9525">
            <a:noFill/>
            <a:miter lim="800000"/>
            <a:headEnd/>
            <a:tailEnd/>
          </a:ln>
        </p:spPr>
      </p:pic>
      <p:sp>
        <p:nvSpPr>
          <p:cNvPr id="7" name="Nadpis 1"/>
          <p:cNvSpPr txBox="1">
            <a:spLocks/>
          </p:cNvSpPr>
          <p:nvPr/>
        </p:nvSpPr>
        <p:spPr bwMode="auto">
          <a:xfrm>
            <a:off x="725066" y="332656"/>
            <a:ext cx="7200726" cy="756084"/>
          </a:xfrm>
          <a:prstGeom prst="rect">
            <a:avLst/>
          </a:prstGeom>
          <a:noFill/>
          <a:ln w="9525">
            <a:solidFill>
              <a:schemeClr val="tx1"/>
            </a:solidFill>
            <a:miter lim="800000"/>
            <a:headEnd/>
            <a:tailEnd/>
          </a:ln>
        </p:spPr>
        <p:txBody>
          <a:bodyPr vert="horz" wrap="square" lIns="288000" tIns="288000" rIns="288000" bIns="288000" numCol="1" anchor="ctr" anchorCtr="0" compatLnSpc="1">
            <a:prstTxWarp prst="textNoShape">
              <a:avLst/>
            </a:prstTxWarp>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lang="cs-CZ" sz="3200" kern="0" dirty="0" smtClean="0">
                <a:solidFill>
                  <a:schemeClr val="bg1"/>
                </a:solidFill>
                <a:latin typeface="+mj-lt"/>
                <a:ea typeface="+mj-ea"/>
                <a:cs typeface="+mj-cs"/>
              </a:rPr>
              <a:t>CIZÍ NEBO ZNÁMÍ LIDÉ?</a:t>
            </a:r>
            <a:endParaRPr kumimoji="0" lang="de-DE" sz="3200" b="0" i="1" u="none" strike="noStrike" kern="0" cap="none" spc="0" normalizeH="0" baseline="0" noProof="0" dirty="0" smtClean="0">
              <a:ln>
                <a:noFill/>
              </a:ln>
              <a:solidFill>
                <a:srgbClr val="FCF983"/>
              </a:solidFill>
              <a:effectLst/>
              <a:uLnTx/>
              <a:uFillTx/>
              <a:latin typeface="+mj-lt"/>
              <a:ea typeface="+mj-ea"/>
              <a:cs typeface="+mj-cs"/>
            </a:endParaRPr>
          </a:p>
        </p:txBody>
      </p:sp>
      <p:sp>
        <p:nvSpPr>
          <p:cNvPr id="8" name="TextovéPole 7"/>
          <p:cNvSpPr txBox="1"/>
          <p:nvPr/>
        </p:nvSpPr>
        <p:spPr>
          <a:xfrm>
            <a:off x="725066" y="1700808"/>
            <a:ext cx="7776864" cy="3416320"/>
          </a:xfrm>
          <a:prstGeom prst="rect">
            <a:avLst/>
          </a:prstGeom>
          <a:noFill/>
        </p:spPr>
        <p:txBody>
          <a:bodyPr wrap="square" rtlCol="0">
            <a:spAutoFit/>
          </a:bodyPr>
          <a:lstStyle/>
          <a:p>
            <a:pPr marL="342900" indent="-342900">
              <a:buFont typeface="Wingdings" panose="05000000000000000000" pitchFamily="2" charset="2"/>
              <a:buChar char="q"/>
            </a:pPr>
            <a:r>
              <a:rPr lang="cs-CZ" sz="2400" dirty="0">
                <a:latin typeface="+mn-lt"/>
              </a:rPr>
              <a:t>Známí lidé jsou ti, které děti i jejich rodiče velice dobře znají. Jedná se nejen o rodinné příslušníky, ale i o </a:t>
            </a:r>
            <a:r>
              <a:rPr lang="cs-CZ" sz="2400" dirty="0" smtClean="0">
                <a:latin typeface="+mn-lt"/>
              </a:rPr>
              <a:t>paní učitelku </a:t>
            </a:r>
            <a:r>
              <a:rPr lang="cs-CZ" sz="2400" dirty="0">
                <a:latin typeface="+mn-lt"/>
              </a:rPr>
              <a:t>ve škole nebo ve školce</a:t>
            </a:r>
            <a:r>
              <a:rPr lang="cs-CZ" sz="2400" dirty="0" smtClean="0">
                <a:latin typeface="+mn-lt"/>
              </a:rPr>
              <a:t>.</a:t>
            </a:r>
            <a:br>
              <a:rPr lang="cs-CZ" sz="2400" dirty="0" smtClean="0">
                <a:latin typeface="+mn-lt"/>
              </a:rPr>
            </a:br>
            <a:endParaRPr lang="cs-CZ" sz="2400" dirty="0">
              <a:latin typeface="+mn-lt"/>
            </a:endParaRPr>
          </a:p>
          <a:p>
            <a:pPr marL="342900" indent="-342900">
              <a:buFont typeface="Wingdings" panose="05000000000000000000" pitchFamily="2" charset="2"/>
              <a:buChar char="q"/>
            </a:pPr>
            <a:r>
              <a:rPr lang="cs-CZ" sz="2400" dirty="0">
                <a:latin typeface="+mn-lt"/>
              </a:rPr>
              <a:t>Cizí lidé jsou opakem známých. To znamená, že to je muž i žena, které dítě a jeho rodiče dobře neznají. Tito lidé se často skrývají pod masku vzdáleného strýčka, maminčinu kamarádku, apod.</a:t>
            </a:r>
            <a:br>
              <a:rPr lang="cs-CZ" sz="2400" dirty="0">
                <a:latin typeface="+mn-lt"/>
              </a:rPr>
            </a:br>
            <a:endParaRPr lang="cs-CZ" sz="2400" b="1" dirty="0">
              <a:latin typeface="+mn-lt"/>
            </a:endParaRPr>
          </a:p>
        </p:txBody>
      </p:sp>
    </p:spTree>
    <p:extLst>
      <p:ext uri="{BB962C8B-B14F-4D97-AF65-F5344CB8AC3E}">
        <p14:creationId xmlns:p14="http://schemas.microsoft.com/office/powerpoint/2010/main" xmlns="" val="2861842613"/>
      </p:ext>
    </p:extLst>
  </p:cSld>
  <p:clrMapOvr>
    <a:masterClrMapping/>
  </p:clrMapOvr>
  <p:transition/>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Zástupný symbol pro datum 3"/>
          <p:cNvSpPr>
            <a:spLocks noGrp="1"/>
          </p:cNvSpPr>
          <p:nvPr>
            <p:ph type="dt" sz="half" idx="10"/>
          </p:nvPr>
        </p:nvSpPr>
        <p:spPr>
          <a:xfrm>
            <a:off x="6012160" y="6381328"/>
            <a:ext cx="1774825" cy="215900"/>
          </a:xfrm>
        </p:spPr>
        <p:txBody>
          <a:bodyPr/>
          <a:lstStyle/>
          <a:p>
            <a:pPr>
              <a:defRPr/>
            </a:pPr>
            <a:fld id="{86C3DBB1-FE87-49D0-8962-91A0F91D82DD}" type="datetime1">
              <a:rPr lang="cs-CZ" smtClean="0"/>
              <a:pPr>
                <a:defRPr/>
              </a:pPr>
              <a:t>24.11.2025</a:t>
            </a:fld>
            <a:endParaRPr lang="cs-CZ" dirty="0"/>
          </a:p>
        </p:txBody>
      </p:sp>
      <p:sp>
        <p:nvSpPr>
          <p:cNvPr id="5" name="Zástupný symbol pro zápatí 4"/>
          <p:cNvSpPr>
            <a:spLocks noGrp="1"/>
          </p:cNvSpPr>
          <p:nvPr>
            <p:ph type="ftr" sz="quarter" idx="11"/>
          </p:nvPr>
        </p:nvSpPr>
        <p:spPr>
          <a:xfrm>
            <a:off x="2454498" y="6215657"/>
            <a:ext cx="4679950" cy="187325"/>
          </a:xfrm>
        </p:spPr>
        <p:txBody>
          <a:bodyPr/>
          <a:lstStyle/>
          <a:p>
            <a:pPr algn="ctr">
              <a:defRPr/>
            </a:pPr>
            <a:r>
              <a:rPr lang="cs-CZ" dirty="0" smtClean="0"/>
              <a:t>KRAJSKÉ ŘEDITELSTVÍ POLICIE LIBERECKÉHO KRAJE</a:t>
            </a:r>
            <a:endParaRPr lang="cs-CZ" dirty="0"/>
          </a:p>
        </p:txBody>
      </p:sp>
      <p:sp>
        <p:nvSpPr>
          <p:cNvPr id="6" name="Zástupný symbol pro číslo snímku 5"/>
          <p:cNvSpPr>
            <a:spLocks noGrp="1"/>
          </p:cNvSpPr>
          <p:nvPr>
            <p:ph type="sldNum" sz="quarter" idx="12"/>
          </p:nvPr>
        </p:nvSpPr>
        <p:spPr>
          <a:xfrm>
            <a:off x="1619672" y="6381328"/>
            <a:ext cx="981075" cy="215900"/>
          </a:xfrm>
        </p:spPr>
        <p:txBody>
          <a:bodyPr/>
          <a:lstStyle/>
          <a:p>
            <a:pPr algn="l">
              <a:defRPr/>
            </a:pPr>
            <a:fld id="{396BE91F-0826-4208-9DE0-E54FD95D9719}" type="slidenum">
              <a:rPr lang="cs-CZ" smtClean="0"/>
              <a:pPr algn="l">
                <a:defRPr/>
              </a:pPr>
              <a:t>6</a:t>
            </a:fld>
            <a:endParaRPr lang="cs-CZ" dirty="0"/>
          </a:p>
        </p:txBody>
      </p:sp>
      <p:pic>
        <p:nvPicPr>
          <p:cNvPr id="18434" name="Picture 2"/>
          <p:cNvPicPr>
            <a:picLocks noChangeAspect="1" noChangeArrowheads="1"/>
          </p:cNvPicPr>
          <p:nvPr/>
        </p:nvPicPr>
        <p:blipFill>
          <a:blip r:embed="rId2" cstate="print"/>
          <a:srcRect/>
          <a:stretch>
            <a:fillRect/>
          </a:stretch>
        </p:blipFill>
        <p:spPr bwMode="auto">
          <a:xfrm>
            <a:off x="8100392" y="6021288"/>
            <a:ext cx="513875" cy="576064"/>
          </a:xfrm>
          <a:prstGeom prst="rect">
            <a:avLst/>
          </a:prstGeom>
          <a:noFill/>
          <a:ln w="9525">
            <a:noFill/>
            <a:miter lim="800000"/>
            <a:headEnd/>
            <a:tailEnd/>
          </a:ln>
        </p:spPr>
      </p:pic>
      <p:sp>
        <p:nvSpPr>
          <p:cNvPr id="7" name="Nadpis 1"/>
          <p:cNvSpPr txBox="1">
            <a:spLocks/>
          </p:cNvSpPr>
          <p:nvPr/>
        </p:nvSpPr>
        <p:spPr bwMode="auto">
          <a:xfrm>
            <a:off x="725066" y="332656"/>
            <a:ext cx="7200726" cy="756084"/>
          </a:xfrm>
          <a:prstGeom prst="rect">
            <a:avLst/>
          </a:prstGeom>
          <a:noFill/>
          <a:ln w="9525">
            <a:solidFill>
              <a:schemeClr val="tx1"/>
            </a:solidFill>
            <a:miter lim="800000"/>
            <a:headEnd/>
            <a:tailEnd/>
          </a:ln>
        </p:spPr>
        <p:txBody>
          <a:bodyPr vert="horz" wrap="square" lIns="288000" tIns="288000" rIns="288000" bIns="288000" numCol="1" anchor="ctr" anchorCtr="0" compatLnSpc="1">
            <a:prstTxWarp prst="textNoShape">
              <a:avLst/>
            </a:prstTxWarp>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lang="cs-CZ" sz="3200" kern="0" noProof="0" dirty="0" smtClean="0">
                <a:solidFill>
                  <a:schemeClr val="bg1"/>
                </a:solidFill>
                <a:latin typeface="+mj-lt"/>
                <a:ea typeface="+mj-ea"/>
                <a:cs typeface="+mj-cs"/>
              </a:rPr>
              <a:t>DĚTI MUSÍ VĚDĚT !</a:t>
            </a:r>
            <a:endParaRPr kumimoji="0" lang="de-DE" sz="3200" b="0" i="1" u="none" strike="noStrike" kern="0" cap="none" spc="0" normalizeH="0" baseline="0" noProof="0" dirty="0" smtClean="0">
              <a:ln>
                <a:noFill/>
              </a:ln>
              <a:solidFill>
                <a:srgbClr val="FCF983"/>
              </a:solidFill>
              <a:effectLst/>
              <a:uLnTx/>
              <a:uFillTx/>
              <a:latin typeface="+mj-lt"/>
              <a:ea typeface="+mj-ea"/>
              <a:cs typeface="+mj-cs"/>
            </a:endParaRPr>
          </a:p>
        </p:txBody>
      </p:sp>
      <p:sp>
        <p:nvSpPr>
          <p:cNvPr id="8" name="TextovéPole 7"/>
          <p:cNvSpPr txBox="1"/>
          <p:nvPr/>
        </p:nvSpPr>
        <p:spPr>
          <a:xfrm>
            <a:off x="725066" y="1412776"/>
            <a:ext cx="7776864" cy="3970318"/>
          </a:xfrm>
          <a:prstGeom prst="rect">
            <a:avLst/>
          </a:prstGeom>
          <a:noFill/>
        </p:spPr>
        <p:txBody>
          <a:bodyPr wrap="square" rtlCol="0">
            <a:spAutoFit/>
          </a:bodyPr>
          <a:lstStyle/>
          <a:p>
            <a:r>
              <a:rPr lang="cs-CZ" sz="2800" dirty="0"/>
              <a:t>Jedná se o velice důležité zásady, jejichž porušení může mít strašlivé následky.</a:t>
            </a:r>
          </a:p>
          <a:p>
            <a:endParaRPr lang="cs-CZ" sz="2800" b="1" dirty="0" smtClean="0"/>
          </a:p>
          <a:p>
            <a:r>
              <a:rPr lang="cs-CZ" sz="2800" dirty="0" smtClean="0"/>
              <a:t>S cizími lidmi se:</a:t>
            </a:r>
          </a:p>
          <a:p>
            <a:endParaRPr lang="cs-CZ" sz="2800" dirty="0" smtClean="0"/>
          </a:p>
          <a:p>
            <a:pPr marL="342900" lvl="0" indent="-342900">
              <a:buFont typeface="Wingdings" panose="05000000000000000000" pitchFamily="2" charset="2"/>
              <a:buChar char="q"/>
            </a:pPr>
            <a:r>
              <a:rPr lang="cs-CZ" sz="2800" dirty="0" smtClean="0"/>
              <a:t>Nevybavuji</a:t>
            </a:r>
            <a:endParaRPr lang="cs-CZ" sz="2800" dirty="0"/>
          </a:p>
          <a:p>
            <a:pPr marL="342900" lvl="0" indent="-342900">
              <a:buFont typeface="Wingdings" panose="05000000000000000000" pitchFamily="2" charset="2"/>
              <a:buChar char="q"/>
            </a:pPr>
            <a:r>
              <a:rPr lang="cs-CZ" sz="2800" dirty="0"/>
              <a:t>Nikam s nimi </a:t>
            </a:r>
            <a:r>
              <a:rPr lang="cs-CZ" sz="2800" dirty="0" smtClean="0"/>
              <a:t>nechodím</a:t>
            </a:r>
            <a:endParaRPr lang="cs-CZ" sz="2800" dirty="0"/>
          </a:p>
          <a:p>
            <a:pPr marL="342900" lvl="0" indent="-342900">
              <a:buFont typeface="Wingdings" panose="05000000000000000000" pitchFamily="2" charset="2"/>
              <a:buChar char="q"/>
            </a:pPr>
            <a:r>
              <a:rPr lang="cs-CZ" sz="2800" dirty="0"/>
              <a:t>Nic si od nich </a:t>
            </a:r>
            <a:r>
              <a:rPr lang="cs-CZ" sz="2800" dirty="0" smtClean="0"/>
              <a:t>neberu</a:t>
            </a:r>
            <a:endParaRPr lang="cs-CZ" sz="2800" dirty="0"/>
          </a:p>
          <a:p>
            <a:pPr marL="342900" indent="-342900">
              <a:buFont typeface="Wingdings" panose="05000000000000000000" pitchFamily="2" charset="2"/>
              <a:buChar char="q"/>
            </a:pPr>
            <a:r>
              <a:rPr lang="cs-CZ" sz="2800" dirty="0"/>
              <a:t>Nenastupuji k nim do auta</a:t>
            </a:r>
          </a:p>
        </p:txBody>
      </p:sp>
    </p:spTree>
    <p:extLst>
      <p:ext uri="{BB962C8B-B14F-4D97-AF65-F5344CB8AC3E}">
        <p14:creationId xmlns:p14="http://schemas.microsoft.com/office/powerpoint/2010/main" xmlns="" val="3812190044"/>
      </p:ext>
    </p:extLst>
  </p:cSld>
  <p:clrMapOvr>
    <a:masterClrMapping/>
  </p:clrMapOvr>
  <p:transition/>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Zástupný symbol pro datum 3"/>
          <p:cNvSpPr>
            <a:spLocks noGrp="1"/>
          </p:cNvSpPr>
          <p:nvPr>
            <p:ph type="dt" sz="half" idx="10"/>
          </p:nvPr>
        </p:nvSpPr>
        <p:spPr>
          <a:xfrm>
            <a:off x="6012160" y="6381328"/>
            <a:ext cx="1774825" cy="215900"/>
          </a:xfrm>
        </p:spPr>
        <p:txBody>
          <a:bodyPr/>
          <a:lstStyle/>
          <a:p>
            <a:pPr>
              <a:defRPr/>
            </a:pPr>
            <a:fld id="{86C3DBB1-FE87-49D0-8962-91A0F91D82DD}" type="datetime1">
              <a:rPr lang="cs-CZ" smtClean="0"/>
              <a:pPr>
                <a:defRPr/>
              </a:pPr>
              <a:t>24.11.2025</a:t>
            </a:fld>
            <a:endParaRPr lang="cs-CZ" dirty="0"/>
          </a:p>
        </p:txBody>
      </p:sp>
      <p:sp>
        <p:nvSpPr>
          <p:cNvPr id="5" name="Zástupný symbol pro zápatí 4"/>
          <p:cNvSpPr>
            <a:spLocks noGrp="1"/>
          </p:cNvSpPr>
          <p:nvPr>
            <p:ph type="ftr" sz="quarter" idx="11"/>
          </p:nvPr>
        </p:nvSpPr>
        <p:spPr>
          <a:xfrm>
            <a:off x="2454498" y="6215657"/>
            <a:ext cx="4679950" cy="187325"/>
          </a:xfrm>
        </p:spPr>
        <p:txBody>
          <a:bodyPr/>
          <a:lstStyle/>
          <a:p>
            <a:pPr algn="ctr">
              <a:defRPr/>
            </a:pPr>
            <a:r>
              <a:rPr lang="cs-CZ" dirty="0" smtClean="0"/>
              <a:t>KRAJSKÉ ŘEDITELSTVÍ POLICIE LIBERECKÉHO KRAJE</a:t>
            </a:r>
            <a:endParaRPr lang="cs-CZ" dirty="0"/>
          </a:p>
        </p:txBody>
      </p:sp>
      <p:sp>
        <p:nvSpPr>
          <p:cNvPr id="6" name="Zástupný symbol pro číslo snímku 5"/>
          <p:cNvSpPr>
            <a:spLocks noGrp="1"/>
          </p:cNvSpPr>
          <p:nvPr>
            <p:ph type="sldNum" sz="quarter" idx="12"/>
          </p:nvPr>
        </p:nvSpPr>
        <p:spPr>
          <a:xfrm>
            <a:off x="1619672" y="6381328"/>
            <a:ext cx="981075" cy="215900"/>
          </a:xfrm>
        </p:spPr>
        <p:txBody>
          <a:bodyPr/>
          <a:lstStyle/>
          <a:p>
            <a:pPr algn="l">
              <a:defRPr/>
            </a:pPr>
            <a:fld id="{396BE91F-0826-4208-9DE0-E54FD95D9719}" type="slidenum">
              <a:rPr lang="cs-CZ" smtClean="0"/>
              <a:pPr algn="l">
                <a:defRPr/>
              </a:pPr>
              <a:t>7</a:t>
            </a:fld>
            <a:endParaRPr lang="cs-CZ" dirty="0"/>
          </a:p>
        </p:txBody>
      </p:sp>
      <p:pic>
        <p:nvPicPr>
          <p:cNvPr id="18434" name="Picture 2"/>
          <p:cNvPicPr>
            <a:picLocks noChangeAspect="1" noChangeArrowheads="1"/>
          </p:cNvPicPr>
          <p:nvPr/>
        </p:nvPicPr>
        <p:blipFill>
          <a:blip r:embed="rId2" cstate="print"/>
          <a:srcRect/>
          <a:stretch>
            <a:fillRect/>
          </a:stretch>
        </p:blipFill>
        <p:spPr bwMode="auto">
          <a:xfrm>
            <a:off x="8100392" y="6021288"/>
            <a:ext cx="513875" cy="576064"/>
          </a:xfrm>
          <a:prstGeom prst="rect">
            <a:avLst/>
          </a:prstGeom>
          <a:noFill/>
          <a:ln w="9525">
            <a:noFill/>
            <a:miter lim="800000"/>
            <a:headEnd/>
            <a:tailEnd/>
          </a:ln>
        </p:spPr>
      </p:pic>
      <p:sp>
        <p:nvSpPr>
          <p:cNvPr id="7" name="Nadpis 1"/>
          <p:cNvSpPr txBox="1">
            <a:spLocks/>
          </p:cNvSpPr>
          <p:nvPr/>
        </p:nvSpPr>
        <p:spPr bwMode="auto">
          <a:xfrm>
            <a:off x="251521" y="332656"/>
            <a:ext cx="8362746" cy="936104"/>
          </a:xfrm>
          <a:prstGeom prst="rect">
            <a:avLst/>
          </a:prstGeom>
          <a:noFill/>
          <a:ln w="9525">
            <a:solidFill>
              <a:schemeClr val="tx1"/>
            </a:solidFill>
            <a:miter lim="800000"/>
            <a:headEnd/>
            <a:tailEnd/>
          </a:ln>
        </p:spPr>
        <p:txBody>
          <a:bodyPr vert="horz" wrap="square" lIns="288000" tIns="288000" rIns="288000" bIns="288000" numCol="1" anchor="ctr" anchorCtr="0" compatLnSpc="1">
            <a:prstTxWarp prst="textNoShape">
              <a:avLst/>
            </a:prstTxWarp>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cs-CZ" sz="2800" i="0" u="none" strike="noStrike" kern="0" cap="none" spc="0" normalizeH="0" noProof="0" dirty="0" smtClean="0">
                <a:ln>
                  <a:noFill/>
                </a:ln>
                <a:solidFill>
                  <a:schemeClr val="bg1"/>
                </a:solidFill>
                <a:effectLst/>
                <a:uLnTx/>
                <a:uFillTx/>
                <a:latin typeface="+mj-lt"/>
                <a:ea typeface="+mj-ea"/>
                <a:cs typeface="+mj-cs"/>
              </a:rPr>
              <a:t>CÍLEM PACHATELE JE DĚTSKÁ DŮVĚŘIVOST</a:t>
            </a:r>
            <a:endParaRPr kumimoji="0" lang="de-DE" sz="2800" i="1" u="none" strike="noStrike" kern="0" cap="none" spc="0" normalizeH="0" baseline="0" noProof="0" dirty="0" smtClean="0">
              <a:ln>
                <a:noFill/>
              </a:ln>
              <a:solidFill>
                <a:srgbClr val="FCF983"/>
              </a:solidFill>
              <a:effectLst/>
              <a:uLnTx/>
              <a:uFillTx/>
              <a:latin typeface="+mj-lt"/>
              <a:ea typeface="+mj-ea"/>
              <a:cs typeface="+mj-cs"/>
            </a:endParaRPr>
          </a:p>
        </p:txBody>
      </p:sp>
      <p:sp>
        <p:nvSpPr>
          <p:cNvPr id="8" name="TextovéPole 7"/>
          <p:cNvSpPr txBox="1"/>
          <p:nvPr/>
        </p:nvSpPr>
        <p:spPr>
          <a:xfrm>
            <a:off x="725066" y="1700808"/>
            <a:ext cx="7776864" cy="830997"/>
          </a:xfrm>
          <a:prstGeom prst="rect">
            <a:avLst/>
          </a:prstGeom>
          <a:noFill/>
        </p:spPr>
        <p:txBody>
          <a:bodyPr wrap="square" rtlCol="0">
            <a:spAutoFit/>
          </a:bodyPr>
          <a:lstStyle/>
          <a:p>
            <a:pPr marL="342900" indent="-342900">
              <a:buFont typeface="Wingdings" panose="05000000000000000000" pitchFamily="2" charset="2"/>
              <a:buChar char="q"/>
            </a:pPr>
            <a:r>
              <a:rPr lang="cs-CZ" sz="2400" dirty="0"/>
              <a:t>Pachatelé se snaží pomocí různých lákadel využít dětské důvěřivosti</a:t>
            </a:r>
            <a:endParaRPr lang="cs-CZ" sz="2400" b="1" dirty="0"/>
          </a:p>
        </p:txBody>
      </p:sp>
      <p:pic>
        <p:nvPicPr>
          <p:cNvPr id="2" name="Obrázek 1"/>
          <p:cNvPicPr>
            <a:picLocks noChangeAspect="1"/>
          </p:cNvPicPr>
          <p:nvPr/>
        </p:nvPicPr>
        <p:blipFill>
          <a:blip r:embed="rId3" cstate="print">
            <a:extLst>
              <a:ext uri="{28A0092B-C50C-407E-A947-70E740481C1C}">
                <a14:useLocalDpi xmlns:a14="http://schemas.microsoft.com/office/drawing/2010/main" xmlns="" val="0"/>
              </a:ext>
            </a:extLst>
          </a:blip>
          <a:stretch>
            <a:fillRect/>
          </a:stretch>
        </p:blipFill>
        <p:spPr>
          <a:xfrm>
            <a:off x="2634621" y="2531805"/>
            <a:ext cx="6000750" cy="3057435"/>
          </a:xfrm>
          <a:prstGeom prst="rect">
            <a:avLst/>
          </a:prstGeom>
        </p:spPr>
      </p:pic>
    </p:spTree>
    <p:extLst>
      <p:ext uri="{BB962C8B-B14F-4D97-AF65-F5344CB8AC3E}">
        <p14:creationId xmlns:p14="http://schemas.microsoft.com/office/powerpoint/2010/main" xmlns="" val="3342489259"/>
      </p:ext>
    </p:extLst>
  </p:cSld>
  <p:clrMapOvr>
    <a:masterClrMapping/>
  </p:clrMapOvr>
  <p:transition/>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Zástupný symbol pro datum 3"/>
          <p:cNvSpPr>
            <a:spLocks noGrp="1"/>
          </p:cNvSpPr>
          <p:nvPr>
            <p:ph type="dt" sz="half" idx="10"/>
          </p:nvPr>
        </p:nvSpPr>
        <p:spPr>
          <a:xfrm>
            <a:off x="6012160" y="6381328"/>
            <a:ext cx="1774825" cy="215900"/>
          </a:xfrm>
        </p:spPr>
        <p:txBody>
          <a:bodyPr/>
          <a:lstStyle/>
          <a:p>
            <a:pPr>
              <a:defRPr/>
            </a:pPr>
            <a:fld id="{86C3DBB1-FE87-49D0-8962-91A0F91D82DD}" type="datetime1">
              <a:rPr lang="cs-CZ" smtClean="0"/>
              <a:pPr>
                <a:defRPr/>
              </a:pPr>
              <a:t>24.11.2025</a:t>
            </a:fld>
            <a:endParaRPr lang="cs-CZ" dirty="0"/>
          </a:p>
        </p:txBody>
      </p:sp>
      <p:sp>
        <p:nvSpPr>
          <p:cNvPr id="5" name="Zástupný symbol pro zápatí 4"/>
          <p:cNvSpPr>
            <a:spLocks noGrp="1"/>
          </p:cNvSpPr>
          <p:nvPr>
            <p:ph type="ftr" sz="quarter" idx="11"/>
          </p:nvPr>
        </p:nvSpPr>
        <p:spPr>
          <a:xfrm>
            <a:off x="2454498" y="6215657"/>
            <a:ext cx="4679950" cy="187325"/>
          </a:xfrm>
        </p:spPr>
        <p:txBody>
          <a:bodyPr/>
          <a:lstStyle/>
          <a:p>
            <a:pPr algn="ctr">
              <a:defRPr/>
            </a:pPr>
            <a:r>
              <a:rPr lang="cs-CZ" dirty="0" smtClean="0"/>
              <a:t>KRAJSKÉ ŘEDITELSTVÍ POLICIE LIBERECKÉHO KRAJE</a:t>
            </a:r>
            <a:endParaRPr lang="cs-CZ" dirty="0"/>
          </a:p>
        </p:txBody>
      </p:sp>
      <p:sp>
        <p:nvSpPr>
          <p:cNvPr id="6" name="Zástupný symbol pro číslo snímku 5"/>
          <p:cNvSpPr>
            <a:spLocks noGrp="1"/>
          </p:cNvSpPr>
          <p:nvPr>
            <p:ph type="sldNum" sz="quarter" idx="12"/>
          </p:nvPr>
        </p:nvSpPr>
        <p:spPr>
          <a:xfrm>
            <a:off x="1619672" y="6381328"/>
            <a:ext cx="981075" cy="215900"/>
          </a:xfrm>
        </p:spPr>
        <p:txBody>
          <a:bodyPr/>
          <a:lstStyle/>
          <a:p>
            <a:pPr algn="l">
              <a:defRPr/>
            </a:pPr>
            <a:fld id="{396BE91F-0826-4208-9DE0-E54FD95D9719}" type="slidenum">
              <a:rPr lang="cs-CZ" smtClean="0"/>
              <a:pPr algn="l">
                <a:defRPr/>
              </a:pPr>
              <a:t>8</a:t>
            </a:fld>
            <a:endParaRPr lang="cs-CZ" dirty="0"/>
          </a:p>
        </p:txBody>
      </p:sp>
      <p:pic>
        <p:nvPicPr>
          <p:cNvPr id="18434" name="Picture 2"/>
          <p:cNvPicPr>
            <a:picLocks noChangeAspect="1" noChangeArrowheads="1"/>
          </p:cNvPicPr>
          <p:nvPr/>
        </p:nvPicPr>
        <p:blipFill>
          <a:blip r:embed="rId2" cstate="print"/>
          <a:srcRect/>
          <a:stretch>
            <a:fillRect/>
          </a:stretch>
        </p:blipFill>
        <p:spPr bwMode="auto">
          <a:xfrm>
            <a:off x="8100392" y="6021288"/>
            <a:ext cx="513875" cy="576064"/>
          </a:xfrm>
          <a:prstGeom prst="rect">
            <a:avLst/>
          </a:prstGeom>
          <a:noFill/>
          <a:ln w="9525">
            <a:noFill/>
            <a:miter lim="800000"/>
            <a:headEnd/>
            <a:tailEnd/>
          </a:ln>
        </p:spPr>
      </p:pic>
      <p:sp>
        <p:nvSpPr>
          <p:cNvPr id="7" name="Nadpis 1"/>
          <p:cNvSpPr txBox="1">
            <a:spLocks/>
          </p:cNvSpPr>
          <p:nvPr/>
        </p:nvSpPr>
        <p:spPr bwMode="auto">
          <a:xfrm>
            <a:off x="725066" y="332656"/>
            <a:ext cx="7200726" cy="756084"/>
          </a:xfrm>
          <a:prstGeom prst="rect">
            <a:avLst/>
          </a:prstGeom>
          <a:noFill/>
          <a:ln w="9525">
            <a:solidFill>
              <a:schemeClr val="tx1"/>
            </a:solidFill>
            <a:miter lim="800000"/>
            <a:headEnd/>
            <a:tailEnd/>
          </a:ln>
        </p:spPr>
        <p:txBody>
          <a:bodyPr vert="horz" wrap="square" lIns="288000" tIns="288000" rIns="288000" bIns="288000" numCol="1" anchor="ctr" anchorCtr="0" compatLnSpc="1">
            <a:prstTxWarp prst="textNoShape">
              <a:avLst/>
            </a:prstTxWarp>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lang="cs-CZ" sz="3200" kern="0" noProof="0" dirty="0" smtClean="0">
                <a:solidFill>
                  <a:schemeClr val="bg1"/>
                </a:solidFill>
                <a:latin typeface="+mj-lt"/>
                <a:ea typeface="+mj-ea"/>
                <a:cs typeface="+mj-cs"/>
              </a:rPr>
              <a:t>PÁR SLOV, KTERÉ UBLÍŽÍ</a:t>
            </a:r>
            <a:endParaRPr kumimoji="0" lang="de-DE" sz="3200" b="0" i="1" u="none" strike="noStrike" kern="0" cap="none" spc="0" normalizeH="0" baseline="0" noProof="0" dirty="0" smtClean="0">
              <a:ln>
                <a:noFill/>
              </a:ln>
              <a:solidFill>
                <a:srgbClr val="FCF983"/>
              </a:solidFill>
              <a:effectLst/>
              <a:uLnTx/>
              <a:uFillTx/>
              <a:latin typeface="+mj-lt"/>
              <a:ea typeface="+mj-ea"/>
              <a:cs typeface="+mj-cs"/>
            </a:endParaRPr>
          </a:p>
        </p:txBody>
      </p:sp>
      <p:sp>
        <p:nvSpPr>
          <p:cNvPr id="8" name="TextovéPole 7"/>
          <p:cNvSpPr txBox="1"/>
          <p:nvPr/>
        </p:nvSpPr>
        <p:spPr>
          <a:xfrm>
            <a:off x="725066" y="1412776"/>
            <a:ext cx="7776864" cy="3539430"/>
          </a:xfrm>
          <a:prstGeom prst="rect">
            <a:avLst/>
          </a:prstGeom>
          <a:noFill/>
        </p:spPr>
        <p:txBody>
          <a:bodyPr wrap="square" rtlCol="0">
            <a:spAutoFit/>
          </a:bodyPr>
          <a:lstStyle/>
          <a:p>
            <a:pPr marL="457200" indent="-457200" algn="just">
              <a:buFont typeface="Wingdings" panose="05000000000000000000" pitchFamily="2" charset="2"/>
              <a:buChar char="q"/>
            </a:pPr>
            <a:r>
              <a:rPr lang="cs-CZ" sz="2800" dirty="0"/>
              <a:t>Děti by se neměly pouštět ani do zdánlivě nezávazného rozhovoru s neznámými lidmi přesto, že je jim v některých případech doslova vnucován (co dělají tvoji rodiče, jsou doma?... máte psa?... koupili jste si letos domů něco hezkého?...). Může se jednat o takzvané tipaře, kteří si teprve připravují vhodnou půdu pro svůj budoucí </a:t>
            </a:r>
            <a:r>
              <a:rPr lang="cs-CZ" sz="2800" dirty="0" smtClean="0"/>
              <a:t>zločin.</a:t>
            </a:r>
            <a:endParaRPr lang="cs-CZ" sz="2800" dirty="0"/>
          </a:p>
        </p:txBody>
      </p:sp>
    </p:spTree>
    <p:extLst>
      <p:ext uri="{BB962C8B-B14F-4D97-AF65-F5344CB8AC3E}">
        <p14:creationId xmlns:p14="http://schemas.microsoft.com/office/powerpoint/2010/main" xmlns="" val="1686847699"/>
      </p:ext>
    </p:extLst>
  </p:cSld>
  <p:clrMapOvr>
    <a:masterClrMapping/>
  </p:clrMapOvr>
  <p:transition/>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Zástupný symbol pro datum 3"/>
          <p:cNvSpPr>
            <a:spLocks noGrp="1"/>
          </p:cNvSpPr>
          <p:nvPr>
            <p:ph type="dt" sz="half" idx="10"/>
          </p:nvPr>
        </p:nvSpPr>
        <p:spPr>
          <a:xfrm>
            <a:off x="6012160" y="6381328"/>
            <a:ext cx="1774825" cy="215900"/>
          </a:xfrm>
        </p:spPr>
        <p:txBody>
          <a:bodyPr/>
          <a:lstStyle/>
          <a:p>
            <a:pPr>
              <a:defRPr/>
            </a:pPr>
            <a:fld id="{86C3DBB1-FE87-49D0-8962-91A0F91D82DD}" type="datetime1">
              <a:rPr lang="cs-CZ" smtClean="0"/>
              <a:pPr>
                <a:defRPr/>
              </a:pPr>
              <a:t>24.11.2025</a:t>
            </a:fld>
            <a:endParaRPr lang="cs-CZ" dirty="0"/>
          </a:p>
        </p:txBody>
      </p:sp>
      <p:sp>
        <p:nvSpPr>
          <p:cNvPr id="5" name="Zástupný symbol pro zápatí 4"/>
          <p:cNvSpPr>
            <a:spLocks noGrp="1"/>
          </p:cNvSpPr>
          <p:nvPr>
            <p:ph type="ftr" sz="quarter" idx="11"/>
          </p:nvPr>
        </p:nvSpPr>
        <p:spPr>
          <a:xfrm>
            <a:off x="2454498" y="6215657"/>
            <a:ext cx="4679950" cy="187325"/>
          </a:xfrm>
        </p:spPr>
        <p:txBody>
          <a:bodyPr/>
          <a:lstStyle/>
          <a:p>
            <a:pPr algn="ctr">
              <a:defRPr/>
            </a:pPr>
            <a:r>
              <a:rPr lang="cs-CZ" dirty="0" smtClean="0"/>
              <a:t>KRAJSKÉ ŘEDITELSTVÍ POLICIE LIBERECKÉHO KRAJE</a:t>
            </a:r>
            <a:endParaRPr lang="cs-CZ" dirty="0"/>
          </a:p>
        </p:txBody>
      </p:sp>
      <p:sp>
        <p:nvSpPr>
          <p:cNvPr id="6" name="Zástupný symbol pro číslo snímku 5"/>
          <p:cNvSpPr>
            <a:spLocks noGrp="1"/>
          </p:cNvSpPr>
          <p:nvPr>
            <p:ph type="sldNum" sz="quarter" idx="12"/>
          </p:nvPr>
        </p:nvSpPr>
        <p:spPr>
          <a:xfrm>
            <a:off x="1619672" y="6381328"/>
            <a:ext cx="981075" cy="215900"/>
          </a:xfrm>
        </p:spPr>
        <p:txBody>
          <a:bodyPr/>
          <a:lstStyle/>
          <a:p>
            <a:pPr algn="l">
              <a:defRPr/>
            </a:pPr>
            <a:fld id="{396BE91F-0826-4208-9DE0-E54FD95D9719}" type="slidenum">
              <a:rPr lang="cs-CZ" smtClean="0"/>
              <a:pPr algn="l">
                <a:defRPr/>
              </a:pPr>
              <a:t>9</a:t>
            </a:fld>
            <a:endParaRPr lang="cs-CZ" dirty="0"/>
          </a:p>
        </p:txBody>
      </p:sp>
      <p:pic>
        <p:nvPicPr>
          <p:cNvPr id="18434" name="Picture 2"/>
          <p:cNvPicPr>
            <a:picLocks noChangeAspect="1" noChangeArrowheads="1"/>
          </p:cNvPicPr>
          <p:nvPr/>
        </p:nvPicPr>
        <p:blipFill>
          <a:blip r:embed="rId2" cstate="print"/>
          <a:srcRect/>
          <a:stretch>
            <a:fillRect/>
          </a:stretch>
        </p:blipFill>
        <p:spPr bwMode="auto">
          <a:xfrm>
            <a:off x="8100392" y="6021288"/>
            <a:ext cx="513875" cy="576064"/>
          </a:xfrm>
          <a:prstGeom prst="rect">
            <a:avLst/>
          </a:prstGeom>
          <a:noFill/>
          <a:ln w="9525">
            <a:noFill/>
            <a:miter lim="800000"/>
            <a:headEnd/>
            <a:tailEnd/>
          </a:ln>
        </p:spPr>
      </p:pic>
      <p:sp>
        <p:nvSpPr>
          <p:cNvPr id="7" name="Nadpis 1"/>
          <p:cNvSpPr txBox="1">
            <a:spLocks/>
          </p:cNvSpPr>
          <p:nvPr/>
        </p:nvSpPr>
        <p:spPr bwMode="auto">
          <a:xfrm>
            <a:off x="725066" y="332656"/>
            <a:ext cx="7776864" cy="756084"/>
          </a:xfrm>
          <a:prstGeom prst="rect">
            <a:avLst/>
          </a:prstGeom>
          <a:noFill/>
          <a:ln w="9525">
            <a:solidFill>
              <a:schemeClr val="tx1"/>
            </a:solidFill>
            <a:miter lim="800000"/>
            <a:headEnd/>
            <a:tailEnd/>
          </a:ln>
        </p:spPr>
        <p:txBody>
          <a:bodyPr vert="horz" wrap="square" lIns="288000" tIns="288000" rIns="288000" bIns="288000" numCol="1" anchor="ctr" anchorCtr="0" compatLnSpc="1">
            <a:prstTxWarp prst="textNoShape">
              <a:avLst/>
            </a:prstTxWarp>
          </a:bodyPr>
          <a:lstStyle/>
          <a:p>
            <a:pPr lvl="0" algn="ctr">
              <a:defRPr/>
            </a:pPr>
            <a:r>
              <a:rPr lang="cs-CZ" sz="2800" cap="small" dirty="0" smtClean="0">
                <a:solidFill>
                  <a:schemeClr val="bg1"/>
                </a:solidFill>
                <a:latin typeface="+mj-lt"/>
              </a:rPr>
              <a:t>I SLADKÁ ČOKOLÁDA MŮŽE BÝT TRPKÁ</a:t>
            </a:r>
            <a:endParaRPr kumimoji="0" lang="de-DE" sz="2800" i="1" u="none" strike="noStrike" kern="0" cap="small" spc="0" normalizeH="0" noProof="0" dirty="0" smtClean="0">
              <a:ln>
                <a:noFill/>
              </a:ln>
              <a:solidFill>
                <a:schemeClr val="bg1"/>
              </a:solidFill>
              <a:effectLst/>
              <a:uLnTx/>
              <a:uFillTx/>
              <a:latin typeface="+mj-lt"/>
              <a:ea typeface="+mj-ea"/>
              <a:cs typeface="+mj-cs"/>
            </a:endParaRPr>
          </a:p>
        </p:txBody>
      </p:sp>
      <p:sp>
        <p:nvSpPr>
          <p:cNvPr id="8" name="TextovéPole 7"/>
          <p:cNvSpPr txBox="1"/>
          <p:nvPr/>
        </p:nvSpPr>
        <p:spPr>
          <a:xfrm>
            <a:off x="725066" y="1412776"/>
            <a:ext cx="7776864" cy="2246769"/>
          </a:xfrm>
          <a:prstGeom prst="rect">
            <a:avLst/>
          </a:prstGeom>
          <a:noFill/>
        </p:spPr>
        <p:txBody>
          <a:bodyPr wrap="square" rtlCol="0">
            <a:spAutoFit/>
          </a:bodyPr>
          <a:lstStyle/>
          <a:p>
            <a:pPr marL="457200" indent="-457200" algn="just">
              <a:buFont typeface="Wingdings" panose="05000000000000000000" pitchFamily="2" charset="2"/>
              <a:buChar char="q"/>
            </a:pPr>
            <a:r>
              <a:rPr lang="cs-CZ" sz="2800" dirty="0"/>
              <a:t>Nabídka sladkosti nemusí být jen od srdce, ale také z důvodu získání pozornosti a později i důvěry dítěte. Pozor samotná cukrovinka může obsahovat drogu, jed i uspávací </a:t>
            </a:r>
            <a:r>
              <a:rPr lang="cs-CZ" sz="2800" dirty="0" smtClean="0"/>
              <a:t>prostředek.</a:t>
            </a:r>
            <a:endParaRPr lang="cs-CZ" sz="2800" dirty="0"/>
          </a:p>
        </p:txBody>
      </p:sp>
    </p:spTree>
    <p:extLst>
      <p:ext uri="{BB962C8B-B14F-4D97-AF65-F5344CB8AC3E}">
        <p14:creationId xmlns:p14="http://schemas.microsoft.com/office/powerpoint/2010/main" xmlns="" val="1720313437"/>
      </p:ext>
    </p:extLst>
  </p:cSld>
  <p:clrMapOvr>
    <a:masterClrMapping/>
  </p:clrMapOvr>
  <p:transition/>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Zástupný symbol pro datum 3"/>
          <p:cNvSpPr>
            <a:spLocks noGrp="1"/>
          </p:cNvSpPr>
          <p:nvPr>
            <p:ph type="dt" sz="half" idx="10"/>
          </p:nvPr>
        </p:nvSpPr>
        <p:spPr>
          <a:xfrm>
            <a:off x="6012160" y="6381328"/>
            <a:ext cx="1774825" cy="215900"/>
          </a:xfrm>
        </p:spPr>
        <p:txBody>
          <a:bodyPr/>
          <a:lstStyle/>
          <a:p>
            <a:pPr>
              <a:defRPr/>
            </a:pPr>
            <a:fld id="{86C3DBB1-FE87-49D0-8962-91A0F91D82DD}" type="datetime1">
              <a:rPr lang="cs-CZ" smtClean="0"/>
              <a:pPr>
                <a:defRPr/>
              </a:pPr>
              <a:t>24.11.2025</a:t>
            </a:fld>
            <a:endParaRPr lang="cs-CZ" dirty="0"/>
          </a:p>
        </p:txBody>
      </p:sp>
      <p:sp>
        <p:nvSpPr>
          <p:cNvPr id="5" name="Zástupný symbol pro zápatí 4"/>
          <p:cNvSpPr>
            <a:spLocks noGrp="1"/>
          </p:cNvSpPr>
          <p:nvPr>
            <p:ph type="ftr" sz="quarter" idx="11"/>
          </p:nvPr>
        </p:nvSpPr>
        <p:spPr>
          <a:xfrm>
            <a:off x="2454498" y="6215657"/>
            <a:ext cx="4679950" cy="187325"/>
          </a:xfrm>
        </p:spPr>
        <p:txBody>
          <a:bodyPr/>
          <a:lstStyle/>
          <a:p>
            <a:pPr algn="ctr">
              <a:defRPr/>
            </a:pPr>
            <a:r>
              <a:rPr lang="cs-CZ" dirty="0" smtClean="0"/>
              <a:t>KRAJSKÉ ŘEDITELSTVÍ POLICIE LIBERECKÉHO KRAJE</a:t>
            </a:r>
            <a:endParaRPr lang="cs-CZ" dirty="0"/>
          </a:p>
        </p:txBody>
      </p:sp>
      <p:sp>
        <p:nvSpPr>
          <p:cNvPr id="6" name="Zástupný symbol pro číslo snímku 5"/>
          <p:cNvSpPr>
            <a:spLocks noGrp="1"/>
          </p:cNvSpPr>
          <p:nvPr>
            <p:ph type="sldNum" sz="quarter" idx="12"/>
          </p:nvPr>
        </p:nvSpPr>
        <p:spPr>
          <a:xfrm>
            <a:off x="1619672" y="6381328"/>
            <a:ext cx="981075" cy="215900"/>
          </a:xfrm>
        </p:spPr>
        <p:txBody>
          <a:bodyPr/>
          <a:lstStyle/>
          <a:p>
            <a:pPr algn="l">
              <a:defRPr/>
            </a:pPr>
            <a:fld id="{396BE91F-0826-4208-9DE0-E54FD95D9719}" type="slidenum">
              <a:rPr lang="cs-CZ" smtClean="0"/>
              <a:pPr algn="l">
                <a:defRPr/>
              </a:pPr>
              <a:t>10</a:t>
            </a:fld>
            <a:endParaRPr lang="cs-CZ" dirty="0"/>
          </a:p>
        </p:txBody>
      </p:sp>
      <p:pic>
        <p:nvPicPr>
          <p:cNvPr id="18434" name="Picture 2"/>
          <p:cNvPicPr>
            <a:picLocks noChangeAspect="1" noChangeArrowheads="1"/>
          </p:cNvPicPr>
          <p:nvPr/>
        </p:nvPicPr>
        <p:blipFill>
          <a:blip r:embed="rId2" cstate="print"/>
          <a:srcRect/>
          <a:stretch>
            <a:fillRect/>
          </a:stretch>
        </p:blipFill>
        <p:spPr bwMode="auto">
          <a:xfrm>
            <a:off x="8100392" y="6021288"/>
            <a:ext cx="513875" cy="576064"/>
          </a:xfrm>
          <a:prstGeom prst="rect">
            <a:avLst/>
          </a:prstGeom>
          <a:noFill/>
          <a:ln w="9525">
            <a:noFill/>
            <a:miter lim="800000"/>
            <a:headEnd/>
            <a:tailEnd/>
          </a:ln>
        </p:spPr>
      </p:pic>
      <p:sp>
        <p:nvSpPr>
          <p:cNvPr id="7" name="Nadpis 1"/>
          <p:cNvSpPr txBox="1">
            <a:spLocks/>
          </p:cNvSpPr>
          <p:nvPr/>
        </p:nvSpPr>
        <p:spPr bwMode="auto">
          <a:xfrm>
            <a:off x="725065" y="332656"/>
            <a:ext cx="7889201" cy="756084"/>
          </a:xfrm>
          <a:prstGeom prst="rect">
            <a:avLst/>
          </a:prstGeom>
          <a:noFill/>
          <a:ln w="9525">
            <a:solidFill>
              <a:schemeClr val="tx1"/>
            </a:solidFill>
            <a:miter lim="800000"/>
            <a:headEnd/>
            <a:tailEnd/>
          </a:ln>
        </p:spPr>
        <p:txBody>
          <a:bodyPr vert="horz" wrap="square" lIns="288000" tIns="288000" rIns="288000" bIns="288000" numCol="1" anchor="ctr" anchorCtr="0" compatLnSpc="1">
            <a:prstTxWarp prst="textNoShape">
              <a:avLst/>
            </a:prstTxWarp>
          </a:bodyPr>
          <a:lstStyle/>
          <a:p>
            <a:pPr lvl="0" algn="ctr">
              <a:defRPr/>
            </a:pPr>
            <a:r>
              <a:rPr lang="cs-CZ" sz="2800" cap="small" dirty="0" smtClean="0">
                <a:solidFill>
                  <a:schemeClr val="bg1"/>
                </a:solidFill>
                <a:latin typeface="+mj-lt"/>
              </a:rPr>
              <a:t>VIDEOHRA, KTEROU NIKDY NEDOHRAJEŠ</a:t>
            </a:r>
            <a:endParaRPr kumimoji="0" lang="de-DE" sz="2800" i="1" u="none" strike="noStrike" kern="0" cap="small" spc="0" normalizeH="0" noProof="0" dirty="0" smtClean="0">
              <a:ln>
                <a:noFill/>
              </a:ln>
              <a:solidFill>
                <a:schemeClr val="bg1"/>
              </a:solidFill>
              <a:effectLst/>
              <a:uLnTx/>
              <a:uFillTx/>
              <a:latin typeface="+mj-lt"/>
              <a:ea typeface="+mj-ea"/>
              <a:cs typeface="+mj-cs"/>
            </a:endParaRPr>
          </a:p>
        </p:txBody>
      </p:sp>
      <p:sp>
        <p:nvSpPr>
          <p:cNvPr id="8" name="TextovéPole 7"/>
          <p:cNvSpPr txBox="1"/>
          <p:nvPr/>
        </p:nvSpPr>
        <p:spPr>
          <a:xfrm>
            <a:off x="725066" y="1412776"/>
            <a:ext cx="7776864" cy="3108543"/>
          </a:xfrm>
          <a:prstGeom prst="rect">
            <a:avLst/>
          </a:prstGeom>
          <a:noFill/>
        </p:spPr>
        <p:txBody>
          <a:bodyPr wrap="square" rtlCol="0">
            <a:spAutoFit/>
          </a:bodyPr>
          <a:lstStyle/>
          <a:p>
            <a:pPr marL="457200" indent="-457200" algn="just">
              <a:buFont typeface="Wingdings" panose="05000000000000000000" pitchFamily="2" charset="2"/>
              <a:buChar char="q"/>
            </a:pPr>
            <a:r>
              <a:rPr lang="cs-CZ" sz="2800" dirty="0" smtClean="0"/>
              <a:t>Další </a:t>
            </a:r>
            <a:r>
              <a:rPr lang="cs-CZ" sz="2800" dirty="0"/>
              <a:t>ze způsobů, jak dítě nalákat do pasti, jsou falešné sliby. Pachatel naslibuje, že mu ukáže videohru, sbírku autíček, panenek nebo krásné štěňátko. Oběť ho pak, díky vidině falešných slibů, dobrovolně doprovází až do bytu, na odlehlé místo, apod.</a:t>
            </a:r>
          </a:p>
          <a:p>
            <a:pPr algn="just"/>
            <a:endParaRPr lang="cs-CZ" sz="2800" dirty="0"/>
          </a:p>
        </p:txBody>
      </p:sp>
    </p:spTree>
    <p:extLst>
      <p:ext uri="{BB962C8B-B14F-4D97-AF65-F5344CB8AC3E}">
        <p14:creationId xmlns:p14="http://schemas.microsoft.com/office/powerpoint/2010/main" xmlns="" val="2133845053"/>
      </p:ext>
    </p:extLst>
  </p:cSld>
  <p:clrMapOvr>
    <a:masterClrMapping/>
  </p:clrMapOvr>
  <p:transition/>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Zástupný symbol pro datum 3"/>
          <p:cNvSpPr>
            <a:spLocks noGrp="1"/>
          </p:cNvSpPr>
          <p:nvPr>
            <p:ph type="dt" sz="half" idx="10"/>
          </p:nvPr>
        </p:nvSpPr>
        <p:spPr>
          <a:xfrm>
            <a:off x="6012160" y="6381328"/>
            <a:ext cx="1774825" cy="215900"/>
          </a:xfrm>
        </p:spPr>
        <p:txBody>
          <a:bodyPr/>
          <a:lstStyle/>
          <a:p>
            <a:pPr>
              <a:defRPr/>
            </a:pPr>
            <a:fld id="{86C3DBB1-FE87-49D0-8962-91A0F91D82DD}" type="datetime1">
              <a:rPr lang="cs-CZ" smtClean="0"/>
              <a:pPr>
                <a:defRPr/>
              </a:pPr>
              <a:t>24.11.2025</a:t>
            </a:fld>
            <a:endParaRPr lang="cs-CZ" dirty="0"/>
          </a:p>
        </p:txBody>
      </p:sp>
      <p:sp>
        <p:nvSpPr>
          <p:cNvPr id="5" name="Zástupný symbol pro zápatí 4"/>
          <p:cNvSpPr>
            <a:spLocks noGrp="1"/>
          </p:cNvSpPr>
          <p:nvPr>
            <p:ph type="ftr" sz="quarter" idx="11"/>
          </p:nvPr>
        </p:nvSpPr>
        <p:spPr>
          <a:xfrm>
            <a:off x="2454498" y="6215657"/>
            <a:ext cx="4679950" cy="187325"/>
          </a:xfrm>
        </p:spPr>
        <p:txBody>
          <a:bodyPr/>
          <a:lstStyle/>
          <a:p>
            <a:pPr algn="ctr">
              <a:defRPr/>
            </a:pPr>
            <a:r>
              <a:rPr lang="cs-CZ" dirty="0" smtClean="0"/>
              <a:t>KRAJSKÉ ŘEDITELSTVÍ POLICIE LIBERECKÉHO KRAJE</a:t>
            </a:r>
            <a:endParaRPr lang="cs-CZ" dirty="0"/>
          </a:p>
        </p:txBody>
      </p:sp>
      <p:sp>
        <p:nvSpPr>
          <p:cNvPr id="6" name="Zástupný symbol pro číslo snímku 5"/>
          <p:cNvSpPr>
            <a:spLocks noGrp="1"/>
          </p:cNvSpPr>
          <p:nvPr>
            <p:ph type="sldNum" sz="quarter" idx="12"/>
          </p:nvPr>
        </p:nvSpPr>
        <p:spPr>
          <a:xfrm>
            <a:off x="1619672" y="6381328"/>
            <a:ext cx="981075" cy="215900"/>
          </a:xfrm>
        </p:spPr>
        <p:txBody>
          <a:bodyPr/>
          <a:lstStyle/>
          <a:p>
            <a:pPr algn="l">
              <a:defRPr/>
            </a:pPr>
            <a:fld id="{396BE91F-0826-4208-9DE0-E54FD95D9719}" type="slidenum">
              <a:rPr lang="cs-CZ" smtClean="0"/>
              <a:pPr algn="l">
                <a:defRPr/>
              </a:pPr>
              <a:t>11</a:t>
            </a:fld>
            <a:endParaRPr lang="cs-CZ" dirty="0"/>
          </a:p>
        </p:txBody>
      </p:sp>
      <p:pic>
        <p:nvPicPr>
          <p:cNvPr id="18434" name="Picture 2"/>
          <p:cNvPicPr>
            <a:picLocks noChangeAspect="1" noChangeArrowheads="1"/>
          </p:cNvPicPr>
          <p:nvPr/>
        </p:nvPicPr>
        <p:blipFill>
          <a:blip r:embed="rId2" cstate="print"/>
          <a:srcRect/>
          <a:stretch>
            <a:fillRect/>
          </a:stretch>
        </p:blipFill>
        <p:spPr bwMode="auto">
          <a:xfrm>
            <a:off x="8100392" y="6021288"/>
            <a:ext cx="513875" cy="576064"/>
          </a:xfrm>
          <a:prstGeom prst="rect">
            <a:avLst/>
          </a:prstGeom>
          <a:noFill/>
          <a:ln w="9525">
            <a:noFill/>
            <a:miter lim="800000"/>
            <a:headEnd/>
            <a:tailEnd/>
          </a:ln>
        </p:spPr>
      </p:pic>
      <p:sp>
        <p:nvSpPr>
          <p:cNvPr id="7" name="Nadpis 1"/>
          <p:cNvSpPr txBox="1">
            <a:spLocks/>
          </p:cNvSpPr>
          <p:nvPr/>
        </p:nvSpPr>
        <p:spPr bwMode="auto">
          <a:xfrm>
            <a:off x="725065" y="332656"/>
            <a:ext cx="7889201" cy="756084"/>
          </a:xfrm>
          <a:prstGeom prst="rect">
            <a:avLst/>
          </a:prstGeom>
          <a:noFill/>
          <a:ln w="9525">
            <a:solidFill>
              <a:schemeClr val="tx1"/>
            </a:solidFill>
            <a:miter lim="800000"/>
            <a:headEnd/>
            <a:tailEnd/>
          </a:ln>
        </p:spPr>
        <p:txBody>
          <a:bodyPr vert="horz" wrap="square" lIns="288000" tIns="288000" rIns="288000" bIns="288000" numCol="1" anchor="ctr" anchorCtr="0" compatLnSpc="1">
            <a:prstTxWarp prst="textNoShape">
              <a:avLst/>
            </a:prstTxWarp>
          </a:bodyPr>
          <a:lstStyle/>
          <a:p>
            <a:pPr lvl="0" algn="ctr">
              <a:defRPr/>
            </a:pPr>
            <a:r>
              <a:rPr lang="cs-CZ" sz="2800" cap="small" dirty="0" smtClean="0">
                <a:solidFill>
                  <a:schemeClr val="bg1"/>
                </a:solidFill>
                <a:latin typeface="+mj-lt"/>
              </a:rPr>
              <a:t>VOZIDLO, KTERÉ ZKRÁTÍ TVOU CESTU</a:t>
            </a:r>
            <a:endParaRPr kumimoji="0" lang="de-DE" sz="2800" i="1" u="none" strike="noStrike" kern="0" cap="small" spc="0" normalizeH="0" noProof="0" dirty="0" smtClean="0">
              <a:ln>
                <a:noFill/>
              </a:ln>
              <a:solidFill>
                <a:schemeClr val="bg1"/>
              </a:solidFill>
              <a:effectLst/>
              <a:uLnTx/>
              <a:uFillTx/>
              <a:latin typeface="+mj-lt"/>
              <a:ea typeface="+mj-ea"/>
              <a:cs typeface="+mj-cs"/>
            </a:endParaRPr>
          </a:p>
        </p:txBody>
      </p:sp>
      <p:sp>
        <p:nvSpPr>
          <p:cNvPr id="8" name="TextovéPole 7"/>
          <p:cNvSpPr txBox="1"/>
          <p:nvPr/>
        </p:nvSpPr>
        <p:spPr>
          <a:xfrm>
            <a:off x="725066" y="1412776"/>
            <a:ext cx="7776864" cy="4124206"/>
          </a:xfrm>
          <a:prstGeom prst="rect">
            <a:avLst/>
          </a:prstGeom>
          <a:noFill/>
        </p:spPr>
        <p:txBody>
          <a:bodyPr wrap="square" rtlCol="0">
            <a:spAutoFit/>
          </a:bodyPr>
          <a:lstStyle/>
          <a:p>
            <a:pPr marL="457200" indent="-457200" algn="just">
              <a:buFont typeface="Wingdings" panose="05000000000000000000" pitchFamily="2" charset="2"/>
              <a:buChar char="q"/>
            </a:pPr>
            <a:r>
              <a:rPr lang="cs-CZ" sz="2600" dirty="0"/>
              <a:t>Jedna z taktik, jak nic netušící dítě unést, je nalákat ho do vozidla. Legendy mohou být různé (mám pro tebe támhle v autě hračky po mých dětech a zadarmo ti je dám... u mne doma ti ukážu nádherná koťátka, můžeš si jedno klidně vzít..., mamince se stal malý úraz, není to nic vážného, ale mám tě za ní dovézt, protože tě chce vidět...). Pokud dítě do auta nastoupí, je zcela vydáno napospas svému únosci.</a:t>
            </a:r>
          </a:p>
          <a:p>
            <a:pPr algn="just"/>
            <a:endParaRPr lang="cs-CZ" sz="2800" dirty="0"/>
          </a:p>
        </p:txBody>
      </p:sp>
    </p:spTree>
    <p:extLst>
      <p:ext uri="{BB962C8B-B14F-4D97-AF65-F5344CB8AC3E}">
        <p14:creationId xmlns:p14="http://schemas.microsoft.com/office/powerpoint/2010/main" xmlns="" val="3581838292"/>
      </p:ext>
    </p:extLst>
  </p:cSld>
  <p:clrMapOvr>
    <a:masterClrMapping/>
  </p:clrMapOvr>
  <p:transition/>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Zástupný symbol pro datum 3"/>
          <p:cNvSpPr>
            <a:spLocks noGrp="1"/>
          </p:cNvSpPr>
          <p:nvPr>
            <p:ph type="dt" sz="half" idx="10"/>
          </p:nvPr>
        </p:nvSpPr>
        <p:spPr>
          <a:xfrm>
            <a:off x="6012160" y="6381328"/>
            <a:ext cx="1774825" cy="215900"/>
          </a:xfrm>
        </p:spPr>
        <p:txBody>
          <a:bodyPr/>
          <a:lstStyle/>
          <a:p>
            <a:pPr>
              <a:defRPr/>
            </a:pPr>
            <a:fld id="{86C3DBB1-FE87-49D0-8962-91A0F91D82DD}" type="datetime1">
              <a:rPr lang="cs-CZ" smtClean="0"/>
              <a:pPr>
                <a:defRPr/>
              </a:pPr>
              <a:t>24.11.2025</a:t>
            </a:fld>
            <a:endParaRPr lang="cs-CZ" dirty="0"/>
          </a:p>
        </p:txBody>
      </p:sp>
      <p:sp>
        <p:nvSpPr>
          <p:cNvPr id="5" name="Zástupný symbol pro zápatí 4"/>
          <p:cNvSpPr>
            <a:spLocks noGrp="1"/>
          </p:cNvSpPr>
          <p:nvPr>
            <p:ph type="ftr" sz="quarter" idx="11"/>
          </p:nvPr>
        </p:nvSpPr>
        <p:spPr>
          <a:xfrm>
            <a:off x="2454498" y="6215657"/>
            <a:ext cx="4679950" cy="187325"/>
          </a:xfrm>
        </p:spPr>
        <p:txBody>
          <a:bodyPr/>
          <a:lstStyle/>
          <a:p>
            <a:pPr algn="ctr">
              <a:defRPr/>
            </a:pPr>
            <a:r>
              <a:rPr lang="cs-CZ" dirty="0" smtClean="0"/>
              <a:t>KRAJSKÉ ŘEDITELSTVÍ POLICIE LIBERECKÉHO KRAJE</a:t>
            </a:r>
            <a:endParaRPr lang="cs-CZ" dirty="0"/>
          </a:p>
        </p:txBody>
      </p:sp>
      <p:sp>
        <p:nvSpPr>
          <p:cNvPr id="6" name="Zástupný symbol pro číslo snímku 5"/>
          <p:cNvSpPr>
            <a:spLocks noGrp="1"/>
          </p:cNvSpPr>
          <p:nvPr>
            <p:ph type="sldNum" sz="quarter" idx="12"/>
          </p:nvPr>
        </p:nvSpPr>
        <p:spPr>
          <a:xfrm>
            <a:off x="1619672" y="6381328"/>
            <a:ext cx="981075" cy="215900"/>
          </a:xfrm>
        </p:spPr>
        <p:txBody>
          <a:bodyPr/>
          <a:lstStyle/>
          <a:p>
            <a:pPr algn="l">
              <a:defRPr/>
            </a:pPr>
            <a:fld id="{396BE91F-0826-4208-9DE0-E54FD95D9719}" type="slidenum">
              <a:rPr lang="cs-CZ" smtClean="0"/>
              <a:pPr algn="l">
                <a:defRPr/>
              </a:pPr>
              <a:t>12</a:t>
            </a:fld>
            <a:endParaRPr lang="cs-CZ" dirty="0"/>
          </a:p>
        </p:txBody>
      </p:sp>
      <p:pic>
        <p:nvPicPr>
          <p:cNvPr id="18434" name="Picture 2"/>
          <p:cNvPicPr>
            <a:picLocks noChangeAspect="1" noChangeArrowheads="1"/>
          </p:cNvPicPr>
          <p:nvPr/>
        </p:nvPicPr>
        <p:blipFill>
          <a:blip r:embed="rId2" cstate="print"/>
          <a:srcRect/>
          <a:stretch>
            <a:fillRect/>
          </a:stretch>
        </p:blipFill>
        <p:spPr bwMode="auto">
          <a:xfrm>
            <a:off x="8100392" y="6021288"/>
            <a:ext cx="513875" cy="576064"/>
          </a:xfrm>
          <a:prstGeom prst="rect">
            <a:avLst/>
          </a:prstGeom>
          <a:noFill/>
          <a:ln w="9525">
            <a:noFill/>
            <a:miter lim="800000"/>
            <a:headEnd/>
            <a:tailEnd/>
          </a:ln>
        </p:spPr>
      </p:pic>
      <p:sp>
        <p:nvSpPr>
          <p:cNvPr id="7" name="Nadpis 1"/>
          <p:cNvSpPr txBox="1">
            <a:spLocks/>
          </p:cNvSpPr>
          <p:nvPr/>
        </p:nvSpPr>
        <p:spPr bwMode="auto">
          <a:xfrm>
            <a:off x="725065" y="238539"/>
            <a:ext cx="7889201" cy="1030221"/>
          </a:xfrm>
          <a:prstGeom prst="rect">
            <a:avLst/>
          </a:prstGeom>
          <a:noFill/>
          <a:ln w="9525">
            <a:solidFill>
              <a:schemeClr val="tx1"/>
            </a:solidFill>
            <a:miter lim="800000"/>
            <a:headEnd/>
            <a:tailEnd/>
          </a:ln>
        </p:spPr>
        <p:txBody>
          <a:bodyPr vert="horz" wrap="square" lIns="288000" tIns="288000" rIns="288000" bIns="288000" numCol="1" anchor="ctr" anchorCtr="0" compatLnSpc="1">
            <a:prstTxWarp prst="textNoShape">
              <a:avLst/>
            </a:prstTxWarp>
          </a:bodyPr>
          <a:lstStyle/>
          <a:p>
            <a:pPr lvl="0" algn="ctr">
              <a:defRPr/>
            </a:pPr>
            <a:r>
              <a:rPr lang="cs-CZ" sz="3200" cap="small" dirty="0" smtClean="0">
                <a:solidFill>
                  <a:schemeClr val="bg1"/>
                </a:solidFill>
                <a:latin typeface="+mj-lt"/>
              </a:rPr>
              <a:t>BEZPEČÍ DOMOVA </a:t>
            </a:r>
          </a:p>
          <a:p>
            <a:pPr lvl="0" algn="ctr">
              <a:defRPr/>
            </a:pPr>
            <a:r>
              <a:rPr lang="cs-CZ" sz="3200" cap="small" dirty="0" smtClean="0">
                <a:solidFill>
                  <a:schemeClr val="bg1"/>
                </a:solidFill>
                <a:latin typeface="+mj-lt"/>
              </a:rPr>
              <a:t> JEN ZA ZAVŘENÝMI DVEŘMI</a:t>
            </a:r>
          </a:p>
        </p:txBody>
      </p:sp>
      <p:sp>
        <p:nvSpPr>
          <p:cNvPr id="8" name="TextovéPole 7"/>
          <p:cNvSpPr txBox="1"/>
          <p:nvPr/>
        </p:nvSpPr>
        <p:spPr>
          <a:xfrm>
            <a:off x="725066" y="1412776"/>
            <a:ext cx="7776864" cy="2677656"/>
          </a:xfrm>
          <a:prstGeom prst="rect">
            <a:avLst/>
          </a:prstGeom>
          <a:noFill/>
        </p:spPr>
        <p:txBody>
          <a:bodyPr wrap="square" rtlCol="0">
            <a:spAutoFit/>
          </a:bodyPr>
          <a:lstStyle/>
          <a:p>
            <a:pPr marL="457200" indent="-457200">
              <a:buFont typeface="Wingdings" panose="05000000000000000000" pitchFamily="2" charset="2"/>
              <a:buChar char="q"/>
            </a:pPr>
            <a:r>
              <a:rPr lang="cs-CZ" sz="2800" dirty="0"/>
              <a:t>I když je dítě doma, nemusí být vždycky v bezpečí. Stačí jen, aby v nesprávnou dobu otevřelo cizímu člověku dveře a problém je na světě. I zde je velice důležité, aby dítě rozeznávalo známé a cizí lidi. Ku pomoci slouží i dveřní kukátko. </a:t>
            </a:r>
          </a:p>
        </p:txBody>
      </p:sp>
    </p:spTree>
    <p:extLst>
      <p:ext uri="{BB962C8B-B14F-4D97-AF65-F5344CB8AC3E}">
        <p14:creationId xmlns:p14="http://schemas.microsoft.com/office/powerpoint/2010/main" xmlns="" val="377154016"/>
      </p:ext>
    </p:extLst>
  </p:cSld>
  <p:clrMapOvr>
    <a:masterClrMapping/>
  </p:clrMapOvr>
  <p:transition/>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Zástupný symbol pro datum 3"/>
          <p:cNvSpPr>
            <a:spLocks noGrp="1"/>
          </p:cNvSpPr>
          <p:nvPr>
            <p:ph type="dt" sz="half" idx="10"/>
          </p:nvPr>
        </p:nvSpPr>
        <p:spPr>
          <a:xfrm>
            <a:off x="6012160" y="6381328"/>
            <a:ext cx="1774825" cy="215900"/>
          </a:xfrm>
        </p:spPr>
        <p:txBody>
          <a:bodyPr/>
          <a:lstStyle/>
          <a:p>
            <a:pPr>
              <a:defRPr/>
            </a:pPr>
            <a:fld id="{86C3DBB1-FE87-49D0-8962-91A0F91D82DD}" type="datetime1">
              <a:rPr lang="cs-CZ" smtClean="0"/>
              <a:pPr>
                <a:defRPr/>
              </a:pPr>
              <a:t>24.11.2025</a:t>
            </a:fld>
            <a:endParaRPr lang="cs-CZ" dirty="0"/>
          </a:p>
        </p:txBody>
      </p:sp>
      <p:sp>
        <p:nvSpPr>
          <p:cNvPr id="5" name="Zástupný symbol pro zápatí 4"/>
          <p:cNvSpPr>
            <a:spLocks noGrp="1"/>
          </p:cNvSpPr>
          <p:nvPr>
            <p:ph type="ftr" sz="quarter" idx="11"/>
          </p:nvPr>
        </p:nvSpPr>
        <p:spPr>
          <a:xfrm>
            <a:off x="2454498" y="6215657"/>
            <a:ext cx="4679950" cy="187325"/>
          </a:xfrm>
        </p:spPr>
        <p:txBody>
          <a:bodyPr/>
          <a:lstStyle/>
          <a:p>
            <a:pPr algn="ctr">
              <a:defRPr/>
            </a:pPr>
            <a:r>
              <a:rPr lang="cs-CZ" dirty="0" smtClean="0"/>
              <a:t>KRAJSKÉ ŘEDITELSTVÍ POLICIE LIBERECKÉHO KRAJE</a:t>
            </a:r>
            <a:endParaRPr lang="cs-CZ" dirty="0"/>
          </a:p>
        </p:txBody>
      </p:sp>
      <p:sp>
        <p:nvSpPr>
          <p:cNvPr id="6" name="Zástupný symbol pro číslo snímku 5"/>
          <p:cNvSpPr>
            <a:spLocks noGrp="1"/>
          </p:cNvSpPr>
          <p:nvPr>
            <p:ph type="sldNum" sz="quarter" idx="12"/>
          </p:nvPr>
        </p:nvSpPr>
        <p:spPr>
          <a:xfrm>
            <a:off x="1619672" y="6381328"/>
            <a:ext cx="981075" cy="215900"/>
          </a:xfrm>
        </p:spPr>
        <p:txBody>
          <a:bodyPr/>
          <a:lstStyle/>
          <a:p>
            <a:pPr algn="l">
              <a:defRPr/>
            </a:pPr>
            <a:fld id="{396BE91F-0826-4208-9DE0-E54FD95D9719}" type="slidenum">
              <a:rPr lang="cs-CZ" smtClean="0"/>
              <a:pPr algn="l">
                <a:defRPr/>
              </a:pPr>
              <a:t>13</a:t>
            </a:fld>
            <a:endParaRPr lang="cs-CZ" dirty="0"/>
          </a:p>
        </p:txBody>
      </p:sp>
      <p:pic>
        <p:nvPicPr>
          <p:cNvPr id="18434" name="Picture 2"/>
          <p:cNvPicPr>
            <a:picLocks noChangeAspect="1" noChangeArrowheads="1"/>
          </p:cNvPicPr>
          <p:nvPr/>
        </p:nvPicPr>
        <p:blipFill>
          <a:blip r:embed="rId2" cstate="print"/>
          <a:srcRect/>
          <a:stretch>
            <a:fillRect/>
          </a:stretch>
        </p:blipFill>
        <p:spPr bwMode="auto">
          <a:xfrm>
            <a:off x="8100392" y="6021288"/>
            <a:ext cx="513875" cy="576064"/>
          </a:xfrm>
          <a:prstGeom prst="rect">
            <a:avLst/>
          </a:prstGeom>
          <a:noFill/>
          <a:ln w="9525">
            <a:noFill/>
            <a:miter lim="800000"/>
            <a:headEnd/>
            <a:tailEnd/>
          </a:ln>
        </p:spPr>
      </p:pic>
      <p:sp>
        <p:nvSpPr>
          <p:cNvPr id="7" name="Nadpis 1"/>
          <p:cNvSpPr txBox="1">
            <a:spLocks/>
          </p:cNvSpPr>
          <p:nvPr/>
        </p:nvSpPr>
        <p:spPr bwMode="auto">
          <a:xfrm>
            <a:off x="725065" y="238539"/>
            <a:ext cx="7889201" cy="1030221"/>
          </a:xfrm>
          <a:prstGeom prst="rect">
            <a:avLst/>
          </a:prstGeom>
          <a:noFill/>
          <a:ln w="9525">
            <a:solidFill>
              <a:schemeClr val="tx1"/>
            </a:solidFill>
            <a:miter lim="800000"/>
            <a:headEnd/>
            <a:tailEnd/>
          </a:ln>
        </p:spPr>
        <p:txBody>
          <a:bodyPr vert="horz" wrap="square" lIns="288000" tIns="288000" rIns="288000" bIns="288000" numCol="1" anchor="ctr" anchorCtr="0" compatLnSpc="1">
            <a:prstTxWarp prst="textNoShape">
              <a:avLst/>
            </a:prstTxWarp>
          </a:bodyPr>
          <a:lstStyle/>
          <a:p>
            <a:pPr lvl="0" algn="ctr">
              <a:defRPr/>
            </a:pPr>
            <a:r>
              <a:rPr lang="cs-CZ" sz="3200" cap="small" dirty="0" smtClean="0">
                <a:solidFill>
                  <a:schemeClr val="bg1"/>
                </a:solidFill>
                <a:latin typeface="+mj-lt"/>
              </a:rPr>
              <a:t>NIKDY NEOTVÍREJ CIZÍM OSOBÁM</a:t>
            </a:r>
          </a:p>
        </p:txBody>
      </p:sp>
      <p:sp>
        <p:nvSpPr>
          <p:cNvPr id="8" name="TextovéPole 7"/>
          <p:cNvSpPr txBox="1"/>
          <p:nvPr/>
        </p:nvSpPr>
        <p:spPr>
          <a:xfrm>
            <a:off x="725066" y="1412776"/>
            <a:ext cx="7776864" cy="2677656"/>
          </a:xfrm>
          <a:prstGeom prst="rect">
            <a:avLst/>
          </a:prstGeom>
          <a:noFill/>
        </p:spPr>
        <p:txBody>
          <a:bodyPr wrap="square" rtlCol="0">
            <a:spAutoFit/>
          </a:bodyPr>
          <a:lstStyle/>
          <a:p>
            <a:pPr marL="457200" indent="-457200" algn="just">
              <a:buFont typeface="Wingdings" panose="05000000000000000000" pitchFamily="2" charset="2"/>
              <a:buChar char="q"/>
            </a:pPr>
            <a:r>
              <a:rPr lang="cs-CZ" sz="2800" dirty="0"/>
              <a:t>Dítě je při jednání s osobou za dveřmi vystaveno psychickému tlaku. Pamatuje si, že nikomu nesmí otevřít, z druhé strany však přijímá kolikrát takové informace, že neví jak má na ně reagovat. Příkladů je veliké množství, tady je výběr některých z nich.</a:t>
            </a:r>
          </a:p>
        </p:txBody>
      </p:sp>
    </p:spTree>
    <p:extLst>
      <p:ext uri="{BB962C8B-B14F-4D97-AF65-F5344CB8AC3E}">
        <p14:creationId xmlns:p14="http://schemas.microsoft.com/office/powerpoint/2010/main" xmlns="" val="1408840937"/>
      </p:ext>
    </p:extLst>
  </p:cSld>
  <p:clrMapOvr>
    <a:masterClrMapping/>
  </p:clrMapOvr>
  <p:transition/>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Zástupný symbol pro datum 3"/>
          <p:cNvSpPr>
            <a:spLocks noGrp="1"/>
          </p:cNvSpPr>
          <p:nvPr>
            <p:ph type="dt" sz="half" idx="10"/>
          </p:nvPr>
        </p:nvSpPr>
        <p:spPr>
          <a:xfrm>
            <a:off x="6012160" y="6381328"/>
            <a:ext cx="1774825" cy="215900"/>
          </a:xfrm>
        </p:spPr>
        <p:txBody>
          <a:bodyPr/>
          <a:lstStyle/>
          <a:p>
            <a:pPr>
              <a:defRPr/>
            </a:pPr>
            <a:fld id="{86C3DBB1-FE87-49D0-8962-91A0F91D82DD}" type="datetime1">
              <a:rPr lang="cs-CZ" smtClean="0"/>
              <a:pPr>
                <a:defRPr/>
              </a:pPr>
              <a:t>24.11.2025</a:t>
            </a:fld>
            <a:endParaRPr lang="cs-CZ" dirty="0"/>
          </a:p>
        </p:txBody>
      </p:sp>
      <p:sp>
        <p:nvSpPr>
          <p:cNvPr id="5" name="Zástupný symbol pro zápatí 4"/>
          <p:cNvSpPr>
            <a:spLocks noGrp="1"/>
          </p:cNvSpPr>
          <p:nvPr>
            <p:ph type="ftr" sz="quarter" idx="11"/>
          </p:nvPr>
        </p:nvSpPr>
        <p:spPr>
          <a:xfrm>
            <a:off x="2454498" y="6215657"/>
            <a:ext cx="4679950" cy="187325"/>
          </a:xfrm>
        </p:spPr>
        <p:txBody>
          <a:bodyPr/>
          <a:lstStyle/>
          <a:p>
            <a:pPr algn="ctr">
              <a:defRPr/>
            </a:pPr>
            <a:r>
              <a:rPr lang="cs-CZ" dirty="0" smtClean="0"/>
              <a:t>KRAJSKÉ ŘEDITELSTVÍ POLICIE LIBERECKÉHO KRAJE</a:t>
            </a:r>
            <a:endParaRPr lang="cs-CZ" dirty="0"/>
          </a:p>
        </p:txBody>
      </p:sp>
      <p:sp>
        <p:nvSpPr>
          <p:cNvPr id="6" name="Zástupný symbol pro číslo snímku 5"/>
          <p:cNvSpPr>
            <a:spLocks noGrp="1"/>
          </p:cNvSpPr>
          <p:nvPr>
            <p:ph type="sldNum" sz="quarter" idx="12"/>
          </p:nvPr>
        </p:nvSpPr>
        <p:spPr>
          <a:xfrm>
            <a:off x="1619672" y="6381328"/>
            <a:ext cx="981075" cy="215900"/>
          </a:xfrm>
        </p:spPr>
        <p:txBody>
          <a:bodyPr/>
          <a:lstStyle/>
          <a:p>
            <a:pPr algn="l">
              <a:defRPr/>
            </a:pPr>
            <a:fld id="{396BE91F-0826-4208-9DE0-E54FD95D9719}" type="slidenum">
              <a:rPr lang="cs-CZ" smtClean="0"/>
              <a:pPr algn="l">
                <a:defRPr/>
              </a:pPr>
              <a:t>14</a:t>
            </a:fld>
            <a:endParaRPr lang="cs-CZ" dirty="0"/>
          </a:p>
        </p:txBody>
      </p:sp>
      <p:pic>
        <p:nvPicPr>
          <p:cNvPr id="18434" name="Picture 2"/>
          <p:cNvPicPr>
            <a:picLocks noChangeAspect="1" noChangeArrowheads="1"/>
          </p:cNvPicPr>
          <p:nvPr/>
        </p:nvPicPr>
        <p:blipFill>
          <a:blip r:embed="rId2" cstate="print"/>
          <a:srcRect/>
          <a:stretch>
            <a:fillRect/>
          </a:stretch>
        </p:blipFill>
        <p:spPr bwMode="auto">
          <a:xfrm>
            <a:off x="8100392" y="6021288"/>
            <a:ext cx="513875" cy="576064"/>
          </a:xfrm>
          <a:prstGeom prst="rect">
            <a:avLst/>
          </a:prstGeom>
          <a:noFill/>
          <a:ln w="9525">
            <a:noFill/>
            <a:miter lim="800000"/>
            <a:headEnd/>
            <a:tailEnd/>
          </a:ln>
        </p:spPr>
      </p:pic>
      <p:sp>
        <p:nvSpPr>
          <p:cNvPr id="7" name="Nadpis 1"/>
          <p:cNvSpPr txBox="1">
            <a:spLocks/>
          </p:cNvSpPr>
          <p:nvPr/>
        </p:nvSpPr>
        <p:spPr bwMode="auto">
          <a:xfrm>
            <a:off x="725065" y="238539"/>
            <a:ext cx="7889201" cy="1030221"/>
          </a:xfrm>
          <a:prstGeom prst="rect">
            <a:avLst/>
          </a:prstGeom>
          <a:noFill/>
          <a:ln w="9525">
            <a:solidFill>
              <a:schemeClr val="tx1"/>
            </a:solidFill>
            <a:miter lim="800000"/>
            <a:headEnd/>
            <a:tailEnd/>
          </a:ln>
        </p:spPr>
        <p:txBody>
          <a:bodyPr vert="horz" wrap="square" lIns="288000" tIns="288000" rIns="288000" bIns="288000" numCol="1" anchor="ctr" anchorCtr="0" compatLnSpc="1">
            <a:prstTxWarp prst="textNoShape">
              <a:avLst/>
            </a:prstTxWarp>
          </a:bodyPr>
          <a:lstStyle/>
          <a:p>
            <a:pPr lvl="0" algn="ctr">
              <a:defRPr/>
            </a:pPr>
            <a:r>
              <a:rPr lang="cs-CZ" sz="4800" cap="small" dirty="0" smtClean="0">
                <a:solidFill>
                  <a:schemeClr val="bg1"/>
                </a:solidFill>
                <a:latin typeface="+mj-lt"/>
              </a:rPr>
              <a:t>neotvírat</a:t>
            </a:r>
          </a:p>
        </p:txBody>
      </p:sp>
      <p:sp>
        <p:nvSpPr>
          <p:cNvPr id="8" name="TextovéPole 7"/>
          <p:cNvSpPr txBox="1"/>
          <p:nvPr/>
        </p:nvSpPr>
        <p:spPr>
          <a:xfrm>
            <a:off x="725066" y="1412776"/>
            <a:ext cx="7889200" cy="3785652"/>
          </a:xfrm>
          <a:prstGeom prst="rect">
            <a:avLst/>
          </a:prstGeom>
          <a:noFill/>
        </p:spPr>
        <p:txBody>
          <a:bodyPr wrap="square" rtlCol="0">
            <a:spAutoFit/>
          </a:bodyPr>
          <a:lstStyle/>
          <a:p>
            <a:pPr marL="342900" indent="-342900">
              <a:buFont typeface="Wingdings" panose="05000000000000000000" pitchFamily="2" charset="2"/>
              <a:buChar char="q"/>
            </a:pPr>
            <a:r>
              <a:rPr lang="cs-CZ" sz="2400" dirty="0"/>
              <a:t>Jsme opraváři, pod vámi praskla voda a u vás je hlavní uzávěr, </a:t>
            </a:r>
            <a:r>
              <a:rPr lang="cs-CZ" sz="2400" b="1" dirty="0"/>
              <a:t>rychle otevři</a:t>
            </a:r>
            <a:r>
              <a:rPr lang="cs-CZ" sz="2400" dirty="0"/>
              <a:t>. </a:t>
            </a:r>
            <a:br>
              <a:rPr lang="cs-CZ" sz="2400" dirty="0"/>
            </a:br>
            <a:endParaRPr lang="cs-CZ" sz="2400" dirty="0"/>
          </a:p>
          <a:p>
            <a:pPr marL="342900" indent="-342900">
              <a:buFont typeface="Wingdings" panose="05000000000000000000" pitchFamily="2" charset="2"/>
              <a:buChar char="q"/>
            </a:pPr>
            <a:r>
              <a:rPr lang="cs-CZ" sz="2400" dirty="0" smtClean="0"/>
              <a:t>Jsem </a:t>
            </a:r>
            <a:r>
              <a:rPr lang="cs-CZ" sz="2400" dirty="0"/>
              <a:t>z pojišťovny, nesu tatínkovi potvrzené doklady</a:t>
            </a:r>
            <a:r>
              <a:rPr lang="cs-CZ" sz="2400" dirty="0" smtClean="0"/>
              <a:t>. Prodávám </a:t>
            </a:r>
            <a:r>
              <a:rPr lang="cs-CZ" sz="2400" dirty="0"/>
              <a:t>krásné a levné dárky, udělej mamince radost.</a:t>
            </a:r>
            <a:br>
              <a:rPr lang="cs-CZ" sz="2400" dirty="0"/>
            </a:br>
            <a:endParaRPr lang="cs-CZ" sz="2400" dirty="0"/>
          </a:p>
          <a:p>
            <a:pPr marL="342900" indent="-342900">
              <a:buFont typeface="Wingdings" panose="05000000000000000000" pitchFamily="2" charset="2"/>
              <a:buChar char="q"/>
            </a:pPr>
            <a:r>
              <a:rPr lang="cs-CZ" sz="2400" dirty="0" smtClean="0"/>
              <a:t>Prosím</a:t>
            </a:r>
            <a:r>
              <a:rPr lang="cs-CZ" sz="2400" dirty="0"/>
              <a:t>, prosím mám strašnou žízeň, podej mi trochu vody</a:t>
            </a:r>
            <a:r>
              <a:rPr lang="cs-CZ" sz="2400" dirty="0" smtClean="0"/>
              <a:t>. Tvoje </a:t>
            </a:r>
            <a:r>
              <a:rPr lang="cs-CZ" sz="2400" dirty="0"/>
              <a:t>maminka ztratila na ulici klíče, já je našel a chci ti je předat.</a:t>
            </a:r>
          </a:p>
        </p:txBody>
      </p:sp>
    </p:spTree>
    <p:extLst>
      <p:ext uri="{BB962C8B-B14F-4D97-AF65-F5344CB8AC3E}">
        <p14:creationId xmlns:p14="http://schemas.microsoft.com/office/powerpoint/2010/main" xmlns="" val="3426239429"/>
      </p:ext>
    </p:extLst>
  </p:cSld>
  <p:clrMapOvr>
    <a:masterClrMapping/>
  </p:clrMapOvr>
  <p:transition/>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Zástupný symbol pro datum 3"/>
          <p:cNvSpPr>
            <a:spLocks noGrp="1"/>
          </p:cNvSpPr>
          <p:nvPr>
            <p:ph type="dt" sz="half" idx="10"/>
          </p:nvPr>
        </p:nvSpPr>
        <p:spPr>
          <a:xfrm>
            <a:off x="6012160" y="6381328"/>
            <a:ext cx="1774825" cy="215900"/>
          </a:xfrm>
        </p:spPr>
        <p:txBody>
          <a:bodyPr/>
          <a:lstStyle/>
          <a:p>
            <a:pPr>
              <a:defRPr/>
            </a:pPr>
            <a:fld id="{86C3DBB1-FE87-49D0-8962-91A0F91D82DD}" type="datetime1">
              <a:rPr lang="cs-CZ" smtClean="0"/>
              <a:pPr>
                <a:defRPr/>
              </a:pPr>
              <a:t>24.11.2025</a:t>
            </a:fld>
            <a:endParaRPr lang="cs-CZ" dirty="0"/>
          </a:p>
        </p:txBody>
      </p:sp>
      <p:sp>
        <p:nvSpPr>
          <p:cNvPr id="5" name="Zástupný symbol pro zápatí 4"/>
          <p:cNvSpPr>
            <a:spLocks noGrp="1"/>
          </p:cNvSpPr>
          <p:nvPr>
            <p:ph type="ftr" sz="quarter" idx="11"/>
          </p:nvPr>
        </p:nvSpPr>
        <p:spPr>
          <a:xfrm>
            <a:off x="2454498" y="6215657"/>
            <a:ext cx="4679950" cy="187325"/>
          </a:xfrm>
        </p:spPr>
        <p:txBody>
          <a:bodyPr/>
          <a:lstStyle/>
          <a:p>
            <a:pPr algn="ctr">
              <a:defRPr/>
            </a:pPr>
            <a:r>
              <a:rPr lang="cs-CZ" dirty="0" smtClean="0"/>
              <a:t>KRAJSKÉ ŘEDITELSTVÍ POLICIE LIBERECKÉHO KRAJE</a:t>
            </a:r>
            <a:endParaRPr lang="cs-CZ" dirty="0"/>
          </a:p>
        </p:txBody>
      </p:sp>
      <p:sp>
        <p:nvSpPr>
          <p:cNvPr id="6" name="Zástupný symbol pro číslo snímku 5"/>
          <p:cNvSpPr>
            <a:spLocks noGrp="1"/>
          </p:cNvSpPr>
          <p:nvPr>
            <p:ph type="sldNum" sz="quarter" idx="12"/>
          </p:nvPr>
        </p:nvSpPr>
        <p:spPr>
          <a:xfrm>
            <a:off x="1619672" y="6381328"/>
            <a:ext cx="981075" cy="215900"/>
          </a:xfrm>
        </p:spPr>
        <p:txBody>
          <a:bodyPr/>
          <a:lstStyle/>
          <a:p>
            <a:pPr algn="l">
              <a:defRPr/>
            </a:pPr>
            <a:fld id="{396BE91F-0826-4208-9DE0-E54FD95D9719}" type="slidenum">
              <a:rPr lang="cs-CZ" smtClean="0"/>
              <a:pPr algn="l">
                <a:defRPr/>
              </a:pPr>
              <a:t>15</a:t>
            </a:fld>
            <a:endParaRPr lang="cs-CZ" dirty="0"/>
          </a:p>
        </p:txBody>
      </p:sp>
      <p:pic>
        <p:nvPicPr>
          <p:cNvPr id="18434" name="Picture 2"/>
          <p:cNvPicPr>
            <a:picLocks noChangeAspect="1" noChangeArrowheads="1"/>
          </p:cNvPicPr>
          <p:nvPr/>
        </p:nvPicPr>
        <p:blipFill>
          <a:blip r:embed="rId2" cstate="print"/>
          <a:srcRect/>
          <a:stretch>
            <a:fillRect/>
          </a:stretch>
        </p:blipFill>
        <p:spPr bwMode="auto">
          <a:xfrm>
            <a:off x="8100392" y="6021288"/>
            <a:ext cx="513875" cy="576064"/>
          </a:xfrm>
          <a:prstGeom prst="rect">
            <a:avLst/>
          </a:prstGeom>
          <a:noFill/>
          <a:ln w="9525">
            <a:noFill/>
            <a:miter lim="800000"/>
            <a:headEnd/>
            <a:tailEnd/>
          </a:ln>
        </p:spPr>
      </p:pic>
      <p:sp>
        <p:nvSpPr>
          <p:cNvPr id="7" name="Nadpis 1"/>
          <p:cNvSpPr txBox="1">
            <a:spLocks/>
          </p:cNvSpPr>
          <p:nvPr/>
        </p:nvSpPr>
        <p:spPr bwMode="auto">
          <a:xfrm>
            <a:off x="725065" y="44623"/>
            <a:ext cx="7889201" cy="1368153"/>
          </a:xfrm>
          <a:prstGeom prst="rect">
            <a:avLst/>
          </a:prstGeom>
          <a:noFill/>
          <a:ln w="9525">
            <a:solidFill>
              <a:schemeClr val="tx1"/>
            </a:solidFill>
            <a:miter lim="800000"/>
            <a:headEnd/>
            <a:tailEnd/>
          </a:ln>
        </p:spPr>
        <p:txBody>
          <a:bodyPr vert="horz" wrap="square" lIns="288000" tIns="288000" rIns="288000" bIns="288000" numCol="1" anchor="ctr" anchorCtr="0" compatLnSpc="1">
            <a:prstTxWarp prst="textNoShape">
              <a:avLst/>
            </a:prstTxWarp>
          </a:bodyPr>
          <a:lstStyle/>
          <a:p>
            <a:pPr lvl="0" algn="ctr">
              <a:defRPr/>
            </a:pPr>
            <a:r>
              <a:rPr lang="cs-CZ" sz="4000" cap="small" dirty="0" smtClean="0">
                <a:solidFill>
                  <a:schemeClr val="bg1"/>
                </a:solidFill>
                <a:latin typeface="+mj-lt"/>
              </a:rPr>
              <a:t>S CIZÍM ČLOVĚKEM ZA DVEŘMI SE NEVYBAVUJ</a:t>
            </a:r>
          </a:p>
        </p:txBody>
      </p:sp>
      <p:sp>
        <p:nvSpPr>
          <p:cNvPr id="8" name="TextovéPole 7"/>
          <p:cNvSpPr txBox="1"/>
          <p:nvPr/>
        </p:nvSpPr>
        <p:spPr>
          <a:xfrm>
            <a:off x="725066" y="1578447"/>
            <a:ext cx="7889200" cy="3416320"/>
          </a:xfrm>
          <a:prstGeom prst="rect">
            <a:avLst/>
          </a:prstGeom>
          <a:noFill/>
        </p:spPr>
        <p:txBody>
          <a:bodyPr wrap="square" rtlCol="0">
            <a:spAutoFit/>
          </a:bodyPr>
          <a:lstStyle/>
          <a:p>
            <a:pPr marL="342900" indent="-342900" algn="just">
              <a:buFont typeface="Wingdings" panose="05000000000000000000" pitchFamily="2" charset="2"/>
              <a:buChar char="q"/>
            </a:pPr>
            <a:r>
              <a:rPr lang="cs-CZ" sz="2400" dirty="0"/>
              <a:t>Ať se děje cokoliv, musí dítě umět rozhodně odpovědět „přijďte, až budou rodiče doma“. Po této větě odejít od dveří a s osobou více nediskutovat. Je-li za dveřmi zloděj, určitě znejistí a odejde. Kdybyste se s ním malý obyvatel bytu bavil dál, brzy by ho mohl pachatel nějakým slovíčkem "nachytat" a zjistit tak nenápadně, že nikdo jiný již doma není. Dítě se nesmí bát zavolat na tísňovou linku 158, může tím policistům pomoci při dopadení pachatele</a:t>
            </a:r>
          </a:p>
        </p:txBody>
      </p:sp>
    </p:spTree>
    <p:extLst>
      <p:ext uri="{BB962C8B-B14F-4D97-AF65-F5344CB8AC3E}">
        <p14:creationId xmlns:p14="http://schemas.microsoft.com/office/powerpoint/2010/main" xmlns="" val="2909642223"/>
      </p:ext>
    </p:extLst>
  </p:cSld>
  <p:clrMapOvr>
    <a:masterClrMapping/>
  </p:clrMapOvr>
  <p:transition/>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Zástupný symbol pro datum 3"/>
          <p:cNvSpPr>
            <a:spLocks noGrp="1"/>
          </p:cNvSpPr>
          <p:nvPr>
            <p:ph type="dt" sz="half" idx="10"/>
          </p:nvPr>
        </p:nvSpPr>
        <p:spPr>
          <a:xfrm>
            <a:off x="6012160" y="6381328"/>
            <a:ext cx="1774825" cy="215900"/>
          </a:xfrm>
        </p:spPr>
        <p:txBody>
          <a:bodyPr/>
          <a:lstStyle/>
          <a:p>
            <a:pPr>
              <a:defRPr/>
            </a:pPr>
            <a:fld id="{86C3DBB1-FE87-49D0-8962-91A0F91D82DD}" type="datetime1">
              <a:rPr lang="cs-CZ" smtClean="0"/>
              <a:pPr>
                <a:defRPr/>
              </a:pPr>
              <a:t>24.11.2025</a:t>
            </a:fld>
            <a:endParaRPr lang="cs-CZ" dirty="0"/>
          </a:p>
        </p:txBody>
      </p:sp>
      <p:sp>
        <p:nvSpPr>
          <p:cNvPr id="5" name="Zástupný symbol pro zápatí 4"/>
          <p:cNvSpPr>
            <a:spLocks noGrp="1"/>
          </p:cNvSpPr>
          <p:nvPr>
            <p:ph type="ftr" sz="quarter" idx="11"/>
          </p:nvPr>
        </p:nvSpPr>
        <p:spPr>
          <a:xfrm>
            <a:off x="2454498" y="6215657"/>
            <a:ext cx="4679950" cy="187325"/>
          </a:xfrm>
        </p:spPr>
        <p:txBody>
          <a:bodyPr/>
          <a:lstStyle/>
          <a:p>
            <a:pPr algn="ctr">
              <a:defRPr/>
            </a:pPr>
            <a:r>
              <a:rPr lang="cs-CZ" dirty="0" smtClean="0"/>
              <a:t>KRAJSKÉ ŘEDITELSTVÍ POLICIE LIBERECKÉHO KRAJE</a:t>
            </a:r>
            <a:endParaRPr lang="cs-CZ" dirty="0"/>
          </a:p>
        </p:txBody>
      </p:sp>
      <p:sp>
        <p:nvSpPr>
          <p:cNvPr id="6" name="Zástupný symbol pro číslo snímku 5"/>
          <p:cNvSpPr>
            <a:spLocks noGrp="1"/>
          </p:cNvSpPr>
          <p:nvPr>
            <p:ph type="sldNum" sz="quarter" idx="12"/>
          </p:nvPr>
        </p:nvSpPr>
        <p:spPr>
          <a:xfrm>
            <a:off x="1619672" y="6381328"/>
            <a:ext cx="981075" cy="215900"/>
          </a:xfrm>
        </p:spPr>
        <p:txBody>
          <a:bodyPr/>
          <a:lstStyle/>
          <a:p>
            <a:pPr algn="l">
              <a:defRPr/>
            </a:pPr>
            <a:fld id="{396BE91F-0826-4208-9DE0-E54FD95D9719}" type="slidenum">
              <a:rPr lang="cs-CZ" smtClean="0"/>
              <a:pPr algn="l">
                <a:defRPr/>
              </a:pPr>
              <a:t>16</a:t>
            </a:fld>
            <a:endParaRPr lang="cs-CZ" dirty="0"/>
          </a:p>
        </p:txBody>
      </p:sp>
      <p:pic>
        <p:nvPicPr>
          <p:cNvPr id="18434" name="Picture 2"/>
          <p:cNvPicPr>
            <a:picLocks noChangeAspect="1" noChangeArrowheads="1"/>
          </p:cNvPicPr>
          <p:nvPr/>
        </p:nvPicPr>
        <p:blipFill>
          <a:blip r:embed="rId2" cstate="print"/>
          <a:srcRect/>
          <a:stretch>
            <a:fillRect/>
          </a:stretch>
        </p:blipFill>
        <p:spPr bwMode="auto">
          <a:xfrm>
            <a:off x="8100392" y="6021288"/>
            <a:ext cx="513875" cy="576064"/>
          </a:xfrm>
          <a:prstGeom prst="rect">
            <a:avLst/>
          </a:prstGeom>
          <a:noFill/>
          <a:ln w="9525">
            <a:noFill/>
            <a:miter lim="800000"/>
            <a:headEnd/>
            <a:tailEnd/>
          </a:ln>
        </p:spPr>
      </p:pic>
      <p:sp>
        <p:nvSpPr>
          <p:cNvPr id="7" name="Nadpis 1"/>
          <p:cNvSpPr txBox="1">
            <a:spLocks/>
          </p:cNvSpPr>
          <p:nvPr/>
        </p:nvSpPr>
        <p:spPr bwMode="auto">
          <a:xfrm>
            <a:off x="725065" y="44623"/>
            <a:ext cx="7889201" cy="1368153"/>
          </a:xfrm>
          <a:prstGeom prst="rect">
            <a:avLst/>
          </a:prstGeom>
          <a:noFill/>
          <a:ln w="9525">
            <a:solidFill>
              <a:schemeClr val="tx1"/>
            </a:solidFill>
            <a:miter lim="800000"/>
            <a:headEnd/>
            <a:tailEnd/>
          </a:ln>
        </p:spPr>
        <p:txBody>
          <a:bodyPr vert="horz" wrap="square" lIns="288000" tIns="288000" rIns="288000" bIns="288000" numCol="1" anchor="ctr" anchorCtr="0" compatLnSpc="1">
            <a:prstTxWarp prst="textNoShape">
              <a:avLst/>
            </a:prstTxWarp>
          </a:bodyPr>
          <a:lstStyle/>
          <a:p>
            <a:pPr lvl="0" algn="ctr">
              <a:defRPr/>
            </a:pPr>
            <a:r>
              <a:rPr lang="cs-CZ" sz="4000" cap="small" dirty="0" smtClean="0">
                <a:solidFill>
                  <a:schemeClr val="bg1"/>
                </a:solidFill>
                <a:latin typeface="+mj-lt"/>
              </a:rPr>
              <a:t>I TELEFON MŮŽE BÝT NÁSTROJ ZLODĚJE</a:t>
            </a:r>
          </a:p>
        </p:txBody>
      </p:sp>
      <p:sp>
        <p:nvSpPr>
          <p:cNvPr id="8" name="TextovéPole 7"/>
          <p:cNvSpPr txBox="1"/>
          <p:nvPr/>
        </p:nvSpPr>
        <p:spPr>
          <a:xfrm>
            <a:off x="725065" y="1921969"/>
            <a:ext cx="7889200" cy="2677656"/>
          </a:xfrm>
          <a:prstGeom prst="rect">
            <a:avLst/>
          </a:prstGeom>
          <a:noFill/>
        </p:spPr>
        <p:txBody>
          <a:bodyPr wrap="square" rtlCol="0">
            <a:spAutoFit/>
          </a:bodyPr>
          <a:lstStyle/>
          <a:p>
            <a:pPr marL="342900" indent="-342900" algn="just">
              <a:buFont typeface="Wingdings" panose="05000000000000000000" pitchFamily="2" charset="2"/>
              <a:buChar char="q"/>
            </a:pPr>
            <a:r>
              <a:rPr lang="cs-CZ" sz="2400" dirty="0"/>
              <a:t>Pokud doma zazvoní telefon, nikdy nesmí dítě říct, že rodiče jsou pryč (a na jak dlouho). To může udělat jen v případě, že si je jisto jejich brzkým návratem. Zloději si takto občas ověřují, zda mají při vloupání šanci na úspěch. Pokud se stejné volání opakuje - ihned o tom musí telefonicky informovat své rodiče nebo Policii ČR.</a:t>
            </a:r>
          </a:p>
        </p:txBody>
      </p:sp>
    </p:spTree>
    <p:extLst>
      <p:ext uri="{BB962C8B-B14F-4D97-AF65-F5344CB8AC3E}">
        <p14:creationId xmlns:p14="http://schemas.microsoft.com/office/powerpoint/2010/main" xmlns="" val="3729159814"/>
      </p:ext>
    </p:extLst>
  </p:cSld>
  <p:clrMapOvr>
    <a:masterClrMapping/>
  </p:clrMapOvr>
  <p:transition/>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solidFill>
                  <a:schemeClr val="bg1"/>
                </a:solidFill>
              </a:rPr>
              <a:t>Děkujeme za pozornost</a:t>
            </a:r>
            <a:endParaRPr lang="cs-CZ" dirty="0">
              <a:solidFill>
                <a:schemeClr val="bg1"/>
              </a:solidFill>
            </a:endParaRPr>
          </a:p>
        </p:txBody>
      </p:sp>
      <p:sp>
        <p:nvSpPr>
          <p:cNvPr id="3" name="Zástupný symbol pro obsah 2"/>
          <p:cNvSpPr>
            <a:spLocks noGrp="1"/>
          </p:cNvSpPr>
          <p:nvPr>
            <p:ph idx="1"/>
          </p:nvPr>
        </p:nvSpPr>
        <p:spPr/>
        <p:txBody>
          <a:bodyPr/>
          <a:lstStyle/>
          <a:p>
            <a:pPr marL="0" indent="0">
              <a:buNone/>
            </a:pPr>
            <a:r>
              <a:rPr lang="cs-CZ" dirty="0" smtClean="0"/>
              <a:t>por. Bc. Vladimíra </a:t>
            </a:r>
            <a:r>
              <a:rPr lang="cs-CZ" dirty="0" err="1" smtClean="0"/>
              <a:t>Šrýtrová</a:t>
            </a:r>
            <a:endParaRPr lang="cs-CZ" dirty="0" smtClean="0"/>
          </a:p>
          <a:p>
            <a:pPr marL="0" indent="0">
              <a:buNone/>
            </a:pPr>
            <a:endParaRPr lang="cs-CZ" dirty="0"/>
          </a:p>
          <a:p>
            <a:pPr marL="0" indent="0">
              <a:buNone/>
            </a:pPr>
            <a:r>
              <a:rPr lang="cs-CZ" dirty="0" smtClean="0"/>
              <a:t>Oddělení tisku a prevence KŘP LK</a:t>
            </a:r>
          </a:p>
          <a:p>
            <a:pPr marL="0" indent="0">
              <a:buNone/>
            </a:pPr>
            <a:r>
              <a:rPr lang="cs-CZ" dirty="0" smtClean="0"/>
              <a:t>tel. 974 461 208</a:t>
            </a:r>
          </a:p>
          <a:p>
            <a:pPr marL="0" indent="0">
              <a:buNone/>
            </a:pPr>
            <a:r>
              <a:rPr lang="cs-CZ" dirty="0" smtClean="0"/>
              <a:t>       725 900 210</a:t>
            </a:r>
            <a:endParaRPr lang="cs-CZ" dirty="0"/>
          </a:p>
        </p:txBody>
      </p:sp>
      <p:sp>
        <p:nvSpPr>
          <p:cNvPr id="4" name="Zástupný symbol pro datum 3"/>
          <p:cNvSpPr>
            <a:spLocks noGrp="1"/>
          </p:cNvSpPr>
          <p:nvPr>
            <p:ph type="dt" sz="half" idx="10"/>
          </p:nvPr>
        </p:nvSpPr>
        <p:spPr/>
        <p:txBody>
          <a:bodyPr/>
          <a:lstStyle/>
          <a:p>
            <a:pPr>
              <a:defRPr/>
            </a:pPr>
            <a:fld id="{86C3DBB1-FE87-49D0-8962-91A0F91D82DD}" type="datetime1">
              <a:rPr lang="cs-CZ" smtClean="0"/>
              <a:pPr>
                <a:defRPr/>
              </a:pPr>
              <a:t>24.11.2025</a:t>
            </a:fld>
            <a:endParaRPr lang="cs-CZ"/>
          </a:p>
        </p:txBody>
      </p:sp>
      <p:sp>
        <p:nvSpPr>
          <p:cNvPr id="5" name="Zástupný symbol pro zápatí 4"/>
          <p:cNvSpPr>
            <a:spLocks noGrp="1"/>
          </p:cNvSpPr>
          <p:nvPr>
            <p:ph type="ftr" sz="quarter" idx="11"/>
          </p:nvPr>
        </p:nvSpPr>
        <p:spPr/>
        <p:txBody>
          <a:bodyPr/>
          <a:lstStyle/>
          <a:p>
            <a:pPr>
              <a:defRPr/>
            </a:pPr>
            <a:r>
              <a:rPr lang="cs-CZ" smtClean="0"/>
              <a:t>Název prezentace, nadpis prezentace  l  jméno příjmení</a:t>
            </a:r>
            <a:endParaRPr lang="cs-CZ"/>
          </a:p>
        </p:txBody>
      </p:sp>
      <p:sp>
        <p:nvSpPr>
          <p:cNvPr id="6" name="Zástupný symbol pro číslo snímku 5"/>
          <p:cNvSpPr>
            <a:spLocks noGrp="1"/>
          </p:cNvSpPr>
          <p:nvPr>
            <p:ph type="sldNum" sz="quarter" idx="12"/>
          </p:nvPr>
        </p:nvSpPr>
        <p:spPr/>
        <p:txBody>
          <a:bodyPr/>
          <a:lstStyle/>
          <a:p>
            <a:pPr>
              <a:defRPr/>
            </a:pPr>
            <a:fld id="{396BE91F-0826-4208-9DE0-E54FD95D9719}" type="slidenum">
              <a:rPr lang="cs-CZ" smtClean="0"/>
              <a:pPr>
                <a:defRPr/>
              </a:pPr>
              <a:t>17</a:t>
            </a:fld>
            <a:endParaRPr lang="cs-CZ"/>
          </a:p>
        </p:txBody>
      </p:sp>
    </p:spTree>
    <p:extLst>
      <p:ext uri="{BB962C8B-B14F-4D97-AF65-F5344CB8AC3E}">
        <p14:creationId xmlns:p14="http://schemas.microsoft.com/office/powerpoint/2010/main" xmlns="" val="1391327713"/>
      </p:ext>
    </p:extLst>
  </p:cSld>
  <p:clrMapOvr>
    <a:masterClrMapping/>
  </p:clrMapOvr>
</p:sld>
</file>

<file path=ppt/theme/theme1.xml><?xml version="1.0" encoding="utf-8"?>
<a:theme xmlns:a="http://schemas.openxmlformats.org/drawingml/2006/main" name="prezentace">
  <a:themeElements>
    <a:clrScheme name="Výchozí návrh 1">
      <a:dk1>
        <a:srgbClr val="000000"/>
      </a:dk1>
      <a:lt1>
        <a:srgbClr val="FFFFFF"/>
      </a:lt1>
      <a:dk2>
        <a:srgbClr val="000000"/>
      </a:dk2>
      <a:lt2>
        <a:srgbClr val="B7B6B7"/>
      </a:lt2>
      <a:accent1>
        <a:srgbClr val="3B7EA9"/>
      </a:accent1>
      <a:accent2>
        <a:srgbClr val="3F94D3"/>
      </a:accent2>
      <a:accent3>
        <a:srgbClr val="FFFFFF"/>
      </a:accent3>
      <a:accent4>
        <a:srgbClr val="000000"/>
      </a:accent4>
      <a:accent5>
        <a:srgbClr val="AFC0D1"/>
      </a:accent5>
      <a:accent6>
        <a:srgbClr val="3886BF"/>
      </a:accent6>
      <a:hlink>
        <a:srgbClr val="A8C8EB"/>
      </a:hlink>
      <a:folHlink>
        <a:srgbClr val="368E2B"/>
      </a:folHlink>
    </a:clrScheme>
    <a:fontScheme name="Výchozí návrh">
      <a:majorFont>
        <a:latin typeface="Arial"/>
        <a:ea typeface=""/>
        <a:cs typeface=""/>
      </a:majorFont>
      <a:minorFont>
        <a:latin typeface="Arial"/>
        <a:ea typeface=""/>
        <a:cs typeface=""/>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Výchozí návrh 1">
        <a:dk1>
          <a:srgbClr val="000000"/>
        </a:dk1>
        <a:lt1>
          <a:srgbClr val="FFFFFF"/>
        </a:lt1>
        <a:dk2>
          <a:srgbClr val="000000"/>
        </a:dk2>
        <a:lt2>
          <a:srgbClr val="B7B6B7"/>
        </a:lt2>
        <a:accent1>
          <a:srgbClr val="3B7EA9"/>
        </a:accent1>
        <a:accent2>
          <a:srgbClr val="3F94D3"/>
        </a:accent2>
        <a:accent3>
          <a:srgbClr val="FFFFFF"/>
        </a:accent3>
        <a:accent4>
          <a:srgbClr val="000000"/>
        </a:accent4>
        <a:accent5>
          <a:srgbClr val="AFC0D1"/>
        </a:accent5>
        <a:accent6>
          <a:srgbClr val="3886BF"/>
        </a:accent6>
        <a:hlink>
          <a:srgbClr val="A8C8EB"/>
        </a:hlink>
        <a:folHlink>
          <a:srgbClr val="368E2B"/>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Motiv sady Offic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3663</TotalTime>
  <Words>421</Words>
  <Application>Microsoft Office PowerPoint</Application>
  <PresentationFormat>Předvádění na obrazovce (4:3)</PresentationFormat>
  <Paragraphs>104</Paragraphs>
  <Slides>17</Slides>
  <Notes>0</Notes>
  <HiddenSlides>0</HiddenSlides>
  <MMClips>1</MMClips>
  <ScaleCrop>false</ScaleCrop>
  <HeadingPairs>
    <vt:vector size="4" baseType="variant">
      <vt:variant>
        <vt:lpstr>Motiv</vt:lpstr>
      </vt:variant>
      <vt:variant>
        <vt:i4>1</vt:i4>
      </vt:variant>
      <vt:variant>
        <vt:lpstr>Nadpisy snímků</vt:lpstr>
      </vt:variant>
      <vt:variant>
        <vt:i4>17</vt:i4>
      </vt:variant>
    </vt:vector>
  </HeadingPairs>
  <TitlesOfParts>
    <vt:vector size="18" baseType="lpstr">
      <vt:lpstr>prezentace</vt:lpstr>
      <vt:lpstr>Snímek 1</vt:lpstr>
      <vt:lpstr>Snímek 2</vt:lpstr>
      <vt:lpstr>Snímek 3</vt:lpstr>
      <vt:lpstr>Snímek 4</vt:lpstr>
      <vt:lpstr>Snímek 5</vt:lpstr>
      <vt:lpstr>Snímek 6</vt:lpstr>
      <vt:lpstr>Snímek 7</vt:lpstr>
      <vt:lpstr>Snímek 8</vt:lpstr>
      <vt:lpstr>Snímek 9</vt:lpstr>
      <vt:lpstr>Snímek 10</vt:lpstr>
      <vt:lpstr>Snímek 11</vt:lpstr>
      <vt:lpstr>Snímek 12</vt:lpstr>
      <vt:lpstr>Snímek 13</vt:lpstr>
      <vt:lpstr>Snímek 14</vt:lpstr>
      <vt:lpstr>Snímek 15</vt:lpstr>
      <vt:lpstr>Snímek 16</vt:lpstr>
      <vt:lpstr>Děkujeme za pozornost</vt:lpstr>
    </vt:vector>
  </TitlesOfParts>
  <Company>Policie ČR</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KRAJSKÉ ŘEDITELSTVÍ POLICIE LIBERECKÉHO KRAJE</dc:title>
  <dc:creator>kpt. Bc. Jan Kufner</dc:creator>
  <cp:lastModifiedBy>Andrea Albrechtová</cp:lastModifiedBy>
  <cp:revision>388</cp:revision>
  <cp:lastPrinted>2018-03-15T06:49:25Z</cp:lastPrinted>
  <dcterms:created xsi:type="dcterms:W3CDTF">2010-10-04T07:36:47Z</dcterms:created>
  <dcterms:modified xsi:type="dcterms:W3CDTF">2025-11-24T17:28:57Z</dcterms:modified>
</cp:coreProperties>
</file>